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2.svg" ContentType="image/sv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334" r:id="rId5"/>
    <p:sldId id="658" r:id="rId6"/>
    <p:sldId id="636" r:id="rId7"/>
    <p:sldId id="589" r:id="rId8"/>
    <p:sldId id="645" r:id="rId9"/>
    <p:sldId id="646" r:id="rId10"/>
    <p:sldId id="651" r:id="rId11"/>
    <p:sldId id="647" r:id="rId12"/>
    <p:sldId id="654" r:id="rId13"/>
    <p:sldId id="656" r:id="rId14"/>
    <p:sldId id="652" r:id="rId15"/>
    <p:sldId id="648" r:id="rId16"/>
    <p:sldId id="655" r:id="rId17"/>
    <p:sldId id="316" r:id="rId18"/>
  </p:sldIdLst>
  <p:sldSz cx="12192000" cy="6858000"/>
  <p:notesSz cx="6858000" cy="9144000"/>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eiter, Tobias" initials="FT" lastIdx="2" clrIdx="0">
    <p:extLst>
      <p:ext uri="{19B8F6BF-5375-455C-9EA6-DF929625EA0E}">
        <p15:presenceInfo xmlns:p15="http://schemas.microsoft.com/office/powerpoint/2012/main" userId="S-1-5-21-3617743424-2264104643-3755661423-61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FCE"/>
    <a:srgbClr val="FF9900"/>
    <a:srgbClr val="FFFFFF"/>
    <a:srgbClr val="00779A"/>
    <a:srgbClr val="1C768F"/>
    <a:srgbClr val="09B2AC"/>
    <a:srgbClr val="014A6B"/>
    <a:srgbClr val="4DC7D2"/>
    <a:srgbClr val="04B1AA"/>
    <a:srgbClr val="32BB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06" autoAdjust="0"/>
  </p:normalViewPr>
  <p:slideViewPr>
    <p:cSldViewPr snapToGrid="0" showGuides="1">
      <p:cViewPr varScale="1">
        <p:scale>
          <a:sx n="105" d="100"/>
          <a:sy n="105" d="100"/>
        </p:scale>
        <p:origin x="714" y="102"/>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B028EFDA-A75E-49AB-9C1C-E96D5D8201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89DB3184-593B-4E78-B58C-DA62E4A2A4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51B798-6D2C-417B-AF46-ECB70983C150}" type="datetimeFigureOut">
              <a:rPr lang="en-US" smtClean="0"/>
              <a:t>11/6/2024</a:t>
            </a:fld>
            <a:endParaRPr lang="en-US"/>
          </a:p>
        </p:txBody>
      </p:sp>
      <p:sp>
        <p:nvSpPr>
          <p:cNvPr id="4" name="Fußzeilenplatzhalter 3">
            <a:extLst>
              <a:ext uri="{FF2B5EF4-FFF2-40B4-BE49-F238E27FC236}">
                <a16:creationId xmlns:a16="http://schemas.microsoft.com/office/drawing/2014/main" id="{5015F87B-7E94-4DDB-9703-3B62B77C5F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87C9CA73-2501-4D43-9D8D-E09D9E3F3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651251-5CB6-4896-AAF1-C5E7C80339FD}" type="slidenum">
              <a:rPr lang="en-US" smtClean="0"/>
              <a:t>‹Nr.›</a:t>
            </a:fld>
            <a:endParaRPr lang="en-US"/>
          </a:p>
        </p:txBody>
      </p:sp>
    </p:spTree>
    <p:extLst>
      <p:ext uri="{BB962C8B-B14F-4D97-AF65-F5344CB8AC3E}">
        <p14:creationId xmlns:p14="http://schemas.microsoft.com/office/powerpoint/2010/main" val="2254844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00A665-AB63-487C-A689-A96D5AA0C864}" type="datetimeFigureOut">
              <a:rPr lang="en-US" smtClean="0"/>
              <a:t>11/6/2024</a:t>
            </a:fld>
            <a:endParaRPr lang="en-US"/>
          </a:p>
        </p:txBody>
      </p:sp>
      <p:sp>
        <p:nvSpPr>
          <p:cNvPr id="4" name="Folienbildplatzhalter 3"/>
          <p:cNvSpPr>
            <a:spLocks noGrp="1" noRot="1" noChangeAspect="1"/>
          </p:cNvSpPr>
          <p:nvPr>
            <p:ph type="sldImg" idx="2"/>
          </p:nvPr>
        </p:nvSpPr>
        <p:spPr>
          <a:xfrm>
            <a:off x="1455821" y="1143000"/>
            <a:ext cx="3946358" cy="2219826"/>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de-DE"/>
              <a:t>Edit master text format</a:t>
            </a:r>
          </a:p>
          <a:p>
            <a:pPr lvl="1"/>
            <a:r>
              <a:rPr lang="de-DE"/>
              <a:t>Second level</a:t>
            </a:r>
          </a:p>
          <a:p>
            <a:pPr lvl="2"/>
            <a:r>
              <a:rPr lang="de-DE"/>
              <a:t>Third level</a:t>
            </a:r>
          </a:p>
          <a:p>
            <a:pPr lvl="3"/>
            <a:r>
              <a:rPr lang="de-DE"/>
              <a:t>Fourth level</a:t>
            </a:r>
          </a:p>
          <a:p>
            <a:pPr lvl="4"/>
            <a:r>
              <a:rPr lang="de-DE"/>
              <a:t>Fifth level</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629F0A-9DE2-44AB-9A84-CC28BAF7B397}" type="slidenum">
              <a:rPr lang="en-US" smtClean="0"/>
              <a:t>‹Nr.›</a:t>
            </a:fld>
            <a:endParaRPr lang="en-US"/>
          </a:p>
        </p:txBody>
      </p:sp>
    </p:spTree>
    <p:extLst>
      <p:ext uri="{BB962C8B-B14F-4D97-AF65-F5344CB8AC3E}">
        <p14:creationId xmlns:p14="http://schemas.microsoft.com/office/powerpoint/2010/main" val="195266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kern="1200">
        <a:solidFill>
          <a:schemeClr val="accent1"/>
        </a:solidFill>
        <a:latin typeface="+mj-lt"/>
        <a:ea typeface="+mn-ea"/>
        <a:cs typeface="+mn-cs"/>
      </a:defRPr>
    </a:lvl1pPr>
    <a:lvl2pPr marL="180975" indent="-180975" algn="l" defTabSz="914400" rtl="0" eaLnBrk="1" latinLnBrk="0" hangingPunct="1">
      <a:buClr>
        <a:schemeClr val="accent1"/>
      </a:buClr>
      <a:buFont typeface="Wingdings" panose="05000000000000000000" pitchFamily="2" charset="2"/>
      <a:buChar char="§"/>
      <a:defRPr sz="1200" kern="1200">
        <a:solidFill>
          <a:schemeClr val="tx1"/>
        </a:solidFill>
        <a:latin typeface="+mn-lt"/>
        <a:ea typeface="+mn-ea"/>
        <a:cs typeface="+mn-cs"/>
      </a:defRPr>
    </a:lvl2pPr>
    <a:lvl3pPr marL="360363" indent="-179388" algn="l" defTabSz="914400" rtl="0" eaLnBrk="1" latinLnBrk="0" hangingPunct="1">
      <a:buClr>
        <a:schemeClr val="bg2"/>
      </a:buClr>
      <a:buFont typeface="Wingdings" panose="05000000000000000000" pitchFamily="2" charset="2"/>
      <a:buChar char="§"/>
      <a:defRPr sz="1200" kern="1200">
        <a:solidFill>
          <a:schemeClr val="tx1"/>
        </a:solidFill>
        <a:latin typeface="+mn-lt"/>
        <a:ea typeface="+mn-ea"/>
        <a:cs typeface="+mn-cs"/>
      </a:defRPr>
    </a:lvl3pPr>
    <a:lvl4pPr marL="541338" indent="-180975" algn="l" defTabSz="914400" rtl="0" eaLnBrk="1" latinLnBrk="0" hangingPunct="1">
      <a:buClr>
        <a:schemeClr val="bg2"/>
      </a:buClr>
      <a:buFont typeface="Wingdings" panose="05000000000000000000" pitchFamily="2" charset="2"/>
      <a:buChar char="§"/>
      <a:defRPr sz="1200" kern="1200">
        <a:solidFill>
          <a:schemeClr val="tx1"/>
        </a:solidFill>
        <a:latin typeface="+mn-lt"/>
        <a:ea typeface="+mn-ea"/>
        <a:cs typeface="+mn-cs"/>
      </a:defRPr>
    </a:lvl4pPr>
    <a:lvl5pPr marL="722313" indent="-180975" algn="l" defTabSz="914400" rtl="0" eaLnBrk="1" latinLnBrk="0" hangingPunct="1">
      <a:buClr>
        <a:schemeClr val="bg2"/>
      </a:buClr>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04629F0A-9DE2-44AB-9A84-CC28BAF7B397}" type="slidenum">
              <a:rPr lang="en-US" smtClean="0"/>
              <a:t>3</a:t>
            </a:fld>
            <a:endParaRPr lang="en-US"/>
          </a:p>
        </p:txBody>
      </p:sp>
    </p:spTree>
    <p:extLst>
      <p:ext uri="{BB962C8B-B14F-4D97-AF65-F5344CB8AC3E}">
        <p14:creationId xmlns:p14="http://schemas.microsoft.com/office/powerpoint/2010/main" val="14868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04629F0A-9DE2-44AB-9A84-CC28BAF7B397}" type="slidenum">
              <a:rPr lang="en-US" smtClean="0"/>
              <a:t>5</a:t>
            </a:fld>
            <a:endParaRPr lang="en-US"/>
          </a:p>
        </p:txBody>
      </p:sp>
    </p:spTree>
    <p:extLst>
      <p:ext uri="{BB962C8B-B14F-4D97-AF65-F5344CB8AC3E}">
        <p14:creationId xmlns:p14="http://schemas.microsoft.com/office/powerpoint/2010/main" val="2612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6</a:t>
            </a:fld>
            <a:endParaRPr lang="en-US"/>
          </a:p>
        </p:txBody>
      </p:sp>
    </p:spTree>
    <p:extLst>
      <p:ext uri="{BB962C8B-B14F-4D97-AF65-F5344CB8AC3E}">
        <p14:creationId xmlns:p14="http://schemas.microsoft.com/office/powerpoint/2010/main" val="266620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04629F0A-9DE2-44AB-9A84-CC28BAF7B397}" type="slidenum">
              <a:rPr lang="en-US" smtClean="0"/>
              <a:t>7</a:t>
            </a:fld>
            <a:endParaRPr lang="en-US"/>
          </a:p>
        </p:txBody>
      </p:sp>
    </p:spTree>
    <p:extLst>
      <p:ext uri="{BB962C8B-B14F-4D97-AF65-F5344CB8AC3E}">
        <p14:creationId xmlns:p14="http://schemas.microsoft.com/office/powerpoint/2010/main" val="87375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pPr marL="180000" lvl="4" indent="0">
              <a:buClr>
                <a:srgbClr val="179C7D"/>
              </a:buClr>
              <a:buNone/>
            </a:pPr>
            <a:r>
              <a:rPr lang="de-DE" sz="1200" dirty="0"/>
              <a:t>Balancing power market</a:t>
            </a:r>
          </a:p>
          <a:p>
            <a:pPr marL="359705" lvl="4" indent="-179705">
              <a:buClr>
                <a:srgbClr val="179C7D"/>
              </a:buClr>
            </a:pPr>
            <a:r>
              <a:rPr lang="de-DE" sz="1200" dirty="0"/>
              <a:t>Balancing power market as an indicator of flexibility</a:t>
            </a:r>
          </a:p>
          <a:p>
            <a:pPr marL="359705" lvl="4" indent="-179705">
              <a:buClr>
                <a:srgbClr val="179C7D"/>
              </a:buClr>
            </a:pPr>
            <a:r>
              <a:rPr lang="de-DE" sz="1200" dirty="0"/>
              <a:t>Wide range of marketing revenues</a:t>
            </a:r>
          </a:p>
          <a:p>
            <a:pPr marL="359705" lvl="4" indent="-179705">
              <a:buClr>
                <a:srgbClr val="179C7D"/>
              </a:buClr>
            </a:pPr>
            <a:r>
              <a:rPr lang="de-DE" sz="1200" dirty="0"/>
              <a:t>Largest revenues with PRL/SRL of 50,000 - 250,000 euros/MWh/year</a:t>
            </a:r>
          </a:p>
          <a:p>
            <a:pPr marL="359705" lvl="4" indent="-179705">
              <a:buClr>
                <a:srgbClr val="179C7D"/>
              </a:buClr>
            </a:pPr>
            <a:endParaRPr lang="de-DE" sz="1200" dirty="0"/>
          </a:p>
          <a:p>
            <a:pPr marL="180000" lvl="4" indent="0">
              <a:buClr>
                <a:srgbClr val="179C7D"/>
              </a:buClr>
              <a:buNone/>
            </a:pPr>
            <a:r>
              <a:rPr lang="de-DE" sz="1200" b="1" dirty="0"/>
              <a:t>Congestion management</a:t>
            </a:r>
            <a:endParaRPr lang="de-DE" sz="1200" b="0" dirty="0"/>
          </a:p>
          <a:p>
            <a:pPr marL="359705" lvl="4" indent="-179705">
              <a:buClr>
                <a:srgbClr val="179C7D"/>
              </a:buClr>
            </a:pPr>
            <a:r>
              <a:rPr lang="de-DE" sz="1200" dirty="0"/>
              <a:t>So far only cost-based</a:t>
            </a:r>
          </a:p>
          <a:p>
            <a:pPr marL="359705" lvl="4" indent="-179705">
              <a:buClr>
                <a:srgbClr val="179C7D"/>
              </a:buClr>
            </a:pPr>
            <a:r>
              <a:rPr lang="de-DE" sz="1200" dirty="0"/>
              <a:t>New instruments under discussion at EU level (flexible grid connection commitments, new bidding zones)</a:t>
            </a:r>
          </a:p>
          <a:p>
            <a:pPr marL="359705" lvl="4" indent="-179705">
              <a:buClr>
                <a:srgbClr val="179C7D"/>
              </a:buClr>
            </a:pPr>
            <a:r>
              <a:rPr lang="de-DE" sz="1200" dirty="0"/>
              <a:t>Utilisation instead of </a:t>
            </a:r>
            <a:r>
              <a:rPr lang="de-DE" sz="1200" dirty="0" err="1"/>
              <a:t>curtailment </a:t>
            </a:r>
            <a:r>
              <a:rPr lang="de-DE" sz="1200" dirty="0"/>
              <a:t>(§13k EnWG)</a:t>
            </a:r>
          </a:p>
          <a:p>
            <a:pPr marL="359705" lvl="4" indent="-179705">
              <a:buClr>
                <a:srgbClr val="179C7D"/>
              </a:buClr>
            </a:pPr>
            <a:endParaRPr lang="de-DE" sz="1200" dirty="0"/>
          </a:p>
          <a:p>
            <a:pPr marL="359705" lvl="4" indent="-179705">
              <a:buClr>
                <a:srgbClr val="179C7D"/>
              </a:buClr>
            </a:pPr>
            <a:r>
              <a:rPr lang="de-DE" sz="1200" dirty="0"/>
              <a:t>when hydrogen storage is available at low cost</a:t>
            </a:r>
          </a:p>
          <a:p>
            <a:pPr marL="360363" lvl="3" indent="0">
              <a:lnSpc>
                <a:spcPts val="1960"/>
              </a:lnSpc>
              <a:buNone/>
            </a:pPr>
            <a:endParaRPr lang="de-DE" dirty="0"/>
          </a:p>
          <a:p>
            <a:endParaRPr lang="de-DE" dirty="0"/>
          </a:p>
        </p:txBody>
      </p:sp>
      <p:sp>
        <p:nvSpPr>
          <p:cNvPr id="4" name="Foliennummernplatzhalter 3"/>
          <p:cNvSpPr>
            <a:spLocks noGrp="1"/>
          </p:cNvSpPr>
          <p:nvPr>
            <p:ph type="sldNum" sz="quarter" idx="10"/>
          </p:nvPr>
        </p:nvSpPr>
        <p:spPr/>
        <p:txBody>
          <a:bodyPr/>
          <a:lstStyle/>
          <a:p>
            <a:fld id="{04629F0A-9DE2-44AB-9A84-CC28BAF7B397}" type="slidenum">
              <a:rPr lang="en-US" smtClean="0"/>
              <a:t>9</a:t>
            </a:fld>
            <a:endParaRPr lang="en-US"/>
          </a:p>
        </p:txBody>
      </p:sp>
    </p:spTree>
    <p:extLst>
      <p:ext uri="{BB962C8B-B14F-4D97-AF65-F5344CB8AC3E}">
        <p14:creationId xmlns:p14="http://schemas.microsoft.com/office/powerpoint/2010/main" val="110163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04629F0A-9DE2-44AB-9A84-CC28BAF7B397}" type="slidenum">
              <a:rPr lang="en-US" smtClean="0"/>
              <a:t>10</a:t>
            </a:fld>
            <a:endParaRPr lang="en-US"/>
          </a:p>
        </p:txBody>
      </p:sp>
    </p:spTree>
    <p:extLst>
      <p:ext uri="{BB962C8B-B14F-4D97-AF65-F5344CB8AC3E}">
        <p14:creationId xmlns:p14="http://schemas.microsoft.com/office/powerpoint/2010/main" val="287328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r>
              <a:rPr lang="de-DE" dirty="0">
                <a:solidFill>
                  <a:srgbClr val="179C7D"/>
                </a:solidFill>
                <a:latin typeface="+mj-lt"/>
              </a:rPr>
              <a:t>Results</a:t>
            </a:r>
            <a:endParaRPr lang="de-DE" sz="1600" dirty="0">
              <a:solidFill>
                <a:srgbClr val="179C7D"/>
              </a:solidFill>
              <a:latin typeface="+mj-lt"/>
            </a:endParaRPr>
          </a:p>
          <a:p>
            <a:pPr marL="285750" marR="0" lvl="1" indent="-2857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de-DE" sz="1600" dirty="0">
                <a:solidFill>
                  <a:schemeClr val="bg1"/>
                </a:solidFill>
              </a:rPr>
              <a:t>A clearly seasonal profile of the use of H2 and natural gas in DRI systems is cost-efficient from a system perspective - in the transition years.</a:t>
            </a:r>
            <a:endParaRPr lang="de-DE" sz="1600" dirty="0">
              <a:solidFill>
                <a:schemeClr val="bg1"/>
              </a:solidFill>
              <a:latin typeface="+mn-lt"/>
            </a:endParaRPr>
          </a:p>
          <a:p>
            <a:pPr marL="285750" lvl="1" indent="-285750">
              <a:buFont typeface="Arial" panose="020B0604020202020204" pitchFamily="34" charset="0"/>
              <a:buChar char="•"/>
            </a:pPr>
            <a:r>
              <a:rPr lang="de-DE" sz="1600" dirty="0"/>
              <a:t>Hydrogen is not used in winter to minimise system costs. </a:t>
            </a:r>
          </a:p>
          <a:p>
            <a:pPr marL="285750" lvl="1" indent="-285750">
              <a:buFont typeface="Arial" panose="020B0604020202020204" pitchFamily="34" charset="0"/>
              <a:buChar char="•"/>
            </a:pPr>
            <a:r>
              <a:rPr lang="de-DE" sz="1600" dirty="0"/>
              <a:t>The hydrogen storage requirement can thus be reduced by around 23 %.</a:t>
            </a:r>
          </a:p>
          <a:p>
            <a:pPr marL="0" lvl="1" indent="0">
              <a:buFont typeface="Arial" panose="020B0604020202020204" pitchFamily="34" charset="0"/>
              <a:buNone/>
            </a:pPr>
            <a:endParaRPr lang="de-DE" sz="1200" dirty="0"/>
          </a:p>
          <a:p>
            <a:pPr marL="285750" lvl="1" indent="-285750">
              <a:buFont typeface="Arial" panose="020B0604020202020204" pitchFamily="34" charset="0"/>
              <a:buChar char="•"/>
            </a:pPr>
            <a:endParaRPr lang="de-DE" sz="1200" dirty="0"/>
          </a:p>
          <a:p>
            <a:pPr marL="0" lvl="1"/>
            <a:r>
              <a:rPr lang="de-DE" sz="1400" dirty="0">
                <a:solidFill>
                  <a:srgbClr val="179C7D"/>
                </a:solidFill>
                <a:latin typeface="+mj-lt"/>
              </a:rPr>
              <a:t>Classification</a:t>
            </a:r>
          </a:p>
          <a:p>
            <a:pPr marL="285750" lvl="1" indent="-285750">
              <a:buFont typeface="Arial" panose="020B0604020202020204" pitchFamily="34" charset="0"/>
              <a:buChar char="•"/>
            </a:pPr>
            <a:r>
              <a:rPr lang="de-DE" sz="1200" dirty="0"/>
              <a:t>High residual loads mainly occur in winter.</a:t>
            </a:r>
          </a:p>
          <a:p>
            <a:pPr marL="285750" lvl="1" indent="-285750">
              <a:buFont typeface="Arial" panose="020B0604020202020204" pitchFamily="34" charset="0"/>
              <a:buChar char="•"/>
            </a:pPr>
            <a:r>
              <a:rPr lang="de-DE" sz="1200" dirty="0"/>
              <a:t>Hydrogen will become the central seasonal storage medium in the energy system and shift renewable electricity into the winter.</a:t>
            </a:r>
            <a:endParaRPr lang="de-DE" sz="1200" dirty="0">
              <a:ea typeface="+mn-lt"/>
              <a:cs typeface="+mn-lt"/>
            </a:endParaRPr>
          </a:p>
          <a:p>
            <a:pPr marL="285750" lvl="1" indent="-285750">
              <a:buFont typeface="Arial" panose="020B0604020202020204" pitchFamily="34" charset="0"/>
              <a:buChar char="•"/>
            </a:pPr>
            <a:r>
              <a:rPr lang="de-DE" sz="1200" dirty="0">
                <a:ea typeface="+mn-lt"/>
                <a:cs typeface="+mn-lt"/>
              </a:rPr>
              <a:t>Overall, hybrid DRI plant management changes the annual use of energy supply technologies only slightly.</a:t>
            </a:r>
            <a:endParaRPr lang="de-DE" dirty="0">
              <a:ea typeface="+mn-lt"/>
              <a:cs typeface="+mn-lt"/>
            </a:endParaRPr>
          </a:p>
          <a:p>
            <a:pPr marL="285750" lvl="1" indent="-285750">
              <a:buFont typeface="Arial" panose="020B0604020202020204" pitchFamily="34" charset="0"/>
              <a:buChar char="•"/>
            </a:pPr>
            <a:r>
              <a:rPr lang="de-DE" sz="1200" dirty="0">
                <a:ea typeface="+mn-lt"/>
                <a:cs typeface="+mn-lt"/>
              </a:rPr>
              <a:t>The flexible use of natural gas and hydrogen creates resilience to delays in the development of hydrogen infrastructures, especially hydrogen storage facilities.</a:t>
            </a:r>
            <a:endParaRPr lang="de-DE" dirty="0"/>
          </a:p>
          <a:p>
            <a:pPr marL="285750" lvl="1" indent="-285750">
              <a:buFont typeface="Arial" panose="020B0604020202020204" pitchFamily="34" charset="0"/>
              <a:buChar char="•"/>
            </a:pPr>
            <a:endParaRPr lang="de-DE" sz="1200" dirty="0"/>
          </a:p>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11</a:t>
            </a:fld>
            <a:endParaRPr lang="en-US"/>
          </a:p>
        </p:txBody>
      </p:sp>
    </p:spTree>
    <p:extLst>
      <p:ext uri="{BB962C8B-B14F-4D97-AF65-F5344CB8AC3E}">
        <p14:creationId xmlns:p14="http://schemas.microsoft.com/office/powerpoint/2010/main" val="1127901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5738" y="1143000"/>
            <a:ext cx="3946525" cy="22193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629F0A-9DE2-44AB-9A84-CC28BAF7B397}" type="slidenum">
              <a:rPr lang="en-US" smtClean="0"/>
              <a:t>12</a:t>
            </a:fld>
            <a:endParaRPr lang="en-US"/>
          </a:p>
        </p:txBody>
      </p:sp>
    </p:spTree>
    <p:extLst>
      <p:ext uri="{BB962C8B-B14F-4D97-AF65-F5344CB8AC3E}">
        <p14:creationId xmlns:p14="http://schemas.microsoft.com/office/powerpoint/2010/main" val="213115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große Headline oben">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2683808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6B002FD9-AF19-4ED6-84E1-C634A79B2BA2}"/>
              </a:ext>
            </a:extLst>
          </p:cNvPr>
          <p:cNvSpPr>
            <a:spLocks noGrp="1"/>
          </p:cNvSpPr>
          <p:nvPr>
            <p:ph type="pic" sz="quarter" idx="10"/>
          </p:nvPr>
        </p:nvSpPr>
        <p:spPr>
          <a:xfrm>
            <a:off x="0" y="0"/>
            <a:ext cx="12192000" cy="6858000"/>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6275388" y="2836283"/>
            <a:ext cx="5916612" cy="3148592"/>
          </a:xfrm>
          <a:gradFill flip="none" rotWithShape="1">
            <a:gsLst>
              <a:gs pos="34000">
                <a:srgbClr val="00779A"/>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360000" tIns="360000" rIns="360000" bIns="360000" anchor="b">
            <a:spAutoFit/>
          </a:bodyPr>
          <a:lstStyle>
            <a:lvl1pPr>
              <a:lnSpc>
                <a:spcPct val="100000"/>
              </a:lnSpc>
              <a:spcAft>
                <a:spcPts val="0"/>
              </a:spcAft>
              <a:defRPr sz="3200" b="0">
                <a:solidFill>
                  <a:schemeClr val="bg1"/>
                </a:solidFill>
                <a:latin typeface="+mn-lt"/>
              </a:defRPr>
            </a:lvl1pPr>
            <a:lvl2pPr>
              <a:lnSpc>
                <a:spcPts val="352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a:solidFill>
                  <a:schemeClr val="bg1"/>
                </a:solidFill>
                <a:latin typeface="+mj-lt"/>
              </a:defRPr>
            </a:lvl3pPr>
            <a:lvl4pPr marL="0" indent="0">
              <a:lnSpc>
                <a:spcPct val="110000"/>
              </a:lnSpc>
              <a:spcBef>
                <a:spcPts val="2080"/>
              </a:spcBef>
              <a:spcAft>
                <a:spcPts val="0"/>
              </a:spcAft>
              <a:buNone/>
              <a:defRPr sz="1600">
                <a:solidFill>
                  <a:schemeClr val="bg1"/>
                </a:solidFill>
              </a:defRPr>
            </a:lvl4pPr>
            <a:lvl5pPr>
              <a:spcAft>
                <a:spcPts val="0"/>
              </a:spcAft>
              <a:defRPr/>
            </a:lvl5pPr>
          </a:lstStyle>
          <a:p>
            <a:pPr lvl="0"/>
            <a:r>
              <a:rPr lang="de-DE"/>
              <a:t>Headline groß, Frutiger LT </a:t>
            </a:r>
            <a:r>
              <a:rPr lang="de-DE" err="1"/>
              <a:t>Com</a:t>
            </a:r>
            <a:r>
              <a:rPr lang="de-DE"/>
              <a:t> Light, 32 </a:t>
            </a:r>
            <a:r>
              <a:rPr lang="de-DE" err="1"/>
              <a:t>pt</a:t>
            </a:r>
            <a:endParaRPr lang="de-DE"/>
          </a:p>
          <a:p>
            <a:pPr lvl="1"/>
            <a:r>
              <a:rPr lang="de-DE"/>
              <a:t>—</a:t>
            </a:r>
          </a:p>
          <a:p>
            <a:pPr lvl="2"/>
            <a:r>
              <a:rPr lang="de-DE" err="1"/>
              <a:t>Subline</a:t>
            </a:r>
            <a:r>
              <a:rPr lang="de-DE"/>
              <a:t>/Referent/Datum</a:t>
            </a:r>
          </a:p>
          <a:p>
            <a:pPr lvl="3"/>
            <a:r>
              <a:rPr lang="de-DE"/>
              <a:t>Referenten</a:t>
            </a:r>
          </a:p>
        </p:txBody>
      </p:sp>
      <p:sp>
        <p:nvSpPr>
          <p:cNvPr id="2" name="Datumsplatzhalter 1">
            <a:extLst>
              <a:ext uri="{FF2B5EF4-FFF2-40B4-BE49-F238E27FC236}">
                <a16:creationId xmlns:a16="http://schemas.microsoft.com/office/drawing/2014/main" id="{10983B20-CF3E-4EB7-8ABD-887696F49A40}"/>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A6758628-A8B7-4C0C-9D76-AB8C3683620A}"/>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2D93D0D8-808F-4B9D-9E74-3D2864287D23}"/>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15248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trenner – Bild 2/3 randabfallen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B6287E-4A4F-4439-B422-A23539B2685C}"/>
              </a:ext>
            </a:extLst>
          </p:cNvPr>
          <p:cNvGraphicFramePr>
            <a:graphicFrameLocks noChangeAspect="1"/>
          </p:cNvGraphicFramePr>
          <p:nvPr userDrawn="1">
            <p:custDataLst>
              <p:tags r:id="rId1"/>
            </p:custDataLst>
            <p:extLst>
              <p:ext uri="{D42A27DB-BD31-4B8C-83A1-F6EECF244321}">
                <p14:modId xmlns:p14="http://schemas.microsoft.com/office/powerpoint/2010/main" val="3703305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6" name="Objekt 5" hidden="1">
                        <a:extLst>
                          <a:ext uri="{FF2B5EF4-FFF2-40B4-BE49-F238E27FC236}">
                            <a16:creationId xmlns:a16="http://schemas.microsoft.com/office/drawing/2014/main" id="{95B6287E-4A4F-4439-B422-A23539B268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43168385-808A-40CF-ACBB-25E2FEB39C95}"/>
              </a:ext>
            </a:extLst>
          </p:cNvPr>
          <p:cNvSpPr>
            <a:spLocks noGrp="1"/>
          </p:cNvSpPr>
          <p:nvPr>
            <p:ph type="pic" sz="quarter" idx="13"/>
          </p:nvPr>
        </p:nvSpPr>
        <p:spPr>
          <a:xfrm>
            <a:off x="0" y="1700213"/>
            <a:ext cx="6794500" cy="4457904"/>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0" name="Textplatzhalter 9">
            <a:extLst>
              <a:ext uri="{FF2B5EF4-FFF2-40B4-BE49-F238E27FC236}">
                <a16:creationId xmlns:a16="http://schemas.microsoft.com/office/drawing/2014/main" id="{959FA541-8597-4991-9A2A-D86D39840ED3}"/>
              </a:ext>
            </a:extLst>
          </p:cNvPr>
          <p:cNvSpPr>
            <a:spLocks noGrp="1"/>
          </p:cNvSpPr>
          <p:nvPr>
            <p:ph type="body" sz="quarter" idx="14" hasCustomPrompt="1"/>
          </p:nvPr>
        </p:nvSpPr>
        <p:spPr>
          <a:xfrm>
            <a:off x="6275388" y="3149600"/>
            <a:ext cx="5916612" cy="2176723"/>
          </a:xfrm>
          <a:gradFill flip="none" rotWithShape="1">
            <a:gsLst>
              <a:gs pos="34000">
                <a:srgbClr val="00779A">
                  <a:alpha val="95000"/>
                </a:srgbClr>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360000" tIns="360000" rIns="360000" bIns="360000"/>
          <a:lstStyle>
            <a:lvl1pPr>
              <a:lnSpc>
                <a:spcPct val="110000"/>
              </a:lnSpc>
              <a:spcAft>
                <a:spcPts val="0"/>
              </a:spcAft>
              <a:defRPr sz="3200" b="0">
                <a:solidFill>
                  <a:schemeClr val="bg1"/>
                </a:solidFill>
                <a:latin typeface="+mn-lt"/>
              </a:defRPr>
            </a:lvl1pPr>
            <a:lvl2pPr>
              <a:lnSpc>
                <a:spcPts val="3520"/>
              </a:lnSpc>
              <a:spcAft>
                <a:spcPts val="1600"/>
              </a:spcAft>
              <a:defRPr sz="4160" b="1">
                <a:solidFill>
                  <a:schemeClr val="bg1"/>
                </a:solidFill>
                <a:latin typeface="Frutiger LT Com 75 Black" panose="020B0A03040504030204" pitchFamily="34" charset="0"/>
              </a:defRPr>
            </a:lvl2pPr>
            <a:lvl3pPr>
              <a:lnSpc>
                <a:spcPct val="110000"/>
              </a:lnSpc>
              <a:defRPr sz="1600">
                <a:solidFill>
                  <a:schemeClr val="bg1"/>
                </a:solidFill>
              </a:defRPr>
            </a:lvl3pPr>
            <a:lvl4pPr>
              <a:defRPr>
                <a:solidFill>
                  <a:schemeClr val="bg1"/>
                </a:solidFill>
              </a:defRPr>
            </a:lvl4pPr>
            <a:lvl5pPr>
              <a:defRPr>
                <a:solidFill>
                  <a:schemeClr val="bg1"/>
                </a:solidFill>
              </a:defRPr>
            </a:lvl5pPr>
          </a:lstStyle>
          <a:p>
            <a:pPr lvl="0"/>
            <a:r>
              <a:rPr lang="de-DE"/>
              <a:t>Zahl</a:t>
            </a:r>
          </a:p>
          <a:p>
            <a:pPr lvl="1"/>
            <a:r>
              <a:rPr lang="de-DE"/>
              <a:t>—</a:t>
            </a:r>
          </a:p>
          <a:p>
            <a:pPr lvl="2"/>
            <a:r>
              <a:rPr kumimoji="0" lang="de-DE" sz="1600" b="0" i="0" u="none" strike="noStrike" kern="1200" cap="none" spc="0" normalizeH="0" baseline="0" noProof="0">
                <a:ln>
                  <a:noFill/>
                </a:ln>
                <a:solidFill>
                  <a:srgbClr val="FFFFFF"/>
                </a:solidFill>
                <a:effectLst/>
                <a:uLnTx/>
                <a:uFillTx/>
                <a:latin typeface="Frutiger LT Com 65 Bold" panose="020B0803030504020204" pitchFamily="34" charset="0"/>
                <a:ea typeface="+mn-ea"/>
                <a:cs typeface="+mn-cs"/>
              </a:rPr>
              <a:t>Kapitelüberschrift, Frutiger LT </a:t>
            </a:r>
            <a:r>
              <a:rPr kumimoji="0" lang="de-DE" sz="1600" b="0" i="0" u="none" strike="noStrike" kern="1200" cap="none" spc="0" normalizeH="0" baseline="0" noProof="0" err="1">
                <a:ln>
                  <a:noFill/>
                </a:ln>
                <a:solidFill>
                  <a:srgbClr val="FFFFFF"/>
                </a:solidFill>
                <a:effectLst/>
                <a:uLnTx/>
                <a:uFillTx/>
                <a:latin typeface="Frutiger LT Com 65 Bold" panose="020B0803030504020204" pitchFamily="34" charset="0"/>
                <a:ea typeface="+mn-ea"/>
                <a:cs typeface="+mn-cs"/>
              </a:rPr>
              <a:t>Com</a:t>
            </a:r>
            <a:r>
              <a:rPr kumimoji="0" lang="de-DE" sz="1600" b="0" i="0" u="none" strike="noStrike" kern="1200" cap="none" spc="0" normalizeH="0" baseline="0" noProof="0">
                <a:ln>
                  <a:noFill/>
                </a:ln>
                <a:solidFill>
                  <a:srgbClr val="FFFFFF"/>
                </a:solidFill>
                <a:effectLst/>
                <a:uLnTx/>
                <a:uFillTx/>
                <a:latin typeface="Frutiger LT Com 65 Bold" panose="020B0803030504020204" pitchFamily="34" charset="0"/>
                <a:ea typeface="+mn-ea"/>
                <a:cs typeface="+mn-cs"/>
              </a:rPr>
              <a:t> </a:t>
            </a:r>
            <a:r>
              <a:rPr kumimoji="0" lang="de-DE" sz="1600" b="0" i="0" u="none" strike="noStrike" kern="1200" cap="none" spc="0" normalizeH="0" baseline="0" noProof="0" err="1">
                <a:ln>
                  <a:noFill/>
                </a:ln>
                <a:solidFill>
                  <a:srgbClr val="FFFFFF"/>
                </a:solidFill>
                <a:effectLst/>
                <a:uLnTx/>
                <a:uFillTx/>
                <a:latin typeface="Frutiger LT Com 65 Bold" panose="020B0803030504020204" pitchFamily="34" charset="0"/>
                <a:ea typeface="+mn-ea"/>
                <a:cs typeface="+mn-cs"/>
              </a:rPr>
              <a:t>Bold</a:t>
            </a:r>
            <a:r>
              <a:rPr kumimoji="0" lang="de-DE" sz="1600" b="0" i="0" u="none" strike="noStrike" kern="1200" cap="none" spc="0" normalizeH="0" baseline="0" noProof="0">
                <a:ln>
                  <a:noFill/>
                </a:ln>
                <a:solidFill>
                  <a:srgbClr val="FFFFFF"/>
                </a:solidFill>
                <a:effectLst/>
                <a:uLnTx/>
                <a:uFillTx/>
                <a:latin typeface="Frutiger LT Com 65 Bold" panose="020B0803030504020204" pitchFamily="34" charset="0"/>
                <a:ea typeface="+mn-ea"/>
                <a:cs typeface="+mn-cs"/>
              </a:rPr>
              <a:t>, 16 </a:t>
            </a:r>
            <a:r>
              <a:rPr kumimoji="0" lang="de-DE" sz="1600" b="0" i="0" u="none" strike="noStrike" kern="1200" cap="none" spc="0" normalizeH="0" baseline="0" noProof="0" err="1">
                <a:ln>
                  <a:noFill/>
                </a:ln>
                <a:solidFill>
                  <a:srgbClr val="FFFFFF"/>
                </a:solidFill>
                <a:effectLst/>
                <a:uLnTx/>
                <a:uFillTx/>
                <a:latin typeface="Frutiger LT Com 65 Bold" panose="020B0803030504020204" pitchFamily="34" charset="0"/>
                <a:ea typeface="+mn-ea"/>
                <a:cs typeface="+mn-cs"/>
              </a:rPr>
              <a:t>pt</a:t>
            </a:r>
            <a:endParaRPr lang="de-DE"/>
          </a:p>
        </p:txBody>
      </p:sp>
      <p:sp>
        <p:nvSpPr>
          <p:cNvPr id="2" name="Titel 1">
            <a:extLst>
              <a:ext uri="{FF2B5EF4-FFF2-40B4-BE49-F238E27FC236}">
                <a16:creationId xmlns:a16="http://schemas.microsoft.com/office/drawing/2014/main" id="{9CEB97AB-0648-4C20-81AF-315192BBB0AA}"/>
              </a:ext>
            </a:extLst>
          </p:cNvPr>
          <p:cNvSpPr>
            <a:spLocks noGrp="1"/>
          </p:cNvSpPr>
          <p:nvPr>
            <p:ph type="title"/>
          </p:nvPr>
        </p:nvSpPr>
        <p:spPr/>
        <p:txBody>
          <a:bodyPr vert="horz"/>
          <a:lstStyle/>
          <a:p>
            <a:r>
              <a:rPr lang="de-DE"/>
              <a:t>Titelmasterformat durch Klicken bearbeiten</a:t>
            </a:r>
            <a:endParaRPr lang="en-US"/>
          </a:p>
        </p:txBody>
      </p:sp>
      <p:sp>
        <p:nvSpPr>
          <p:cNvPr id="9" name="Datumsplatzhalter 8">
            <a:extLst>
              <a:ext uri="{FF2B5EF4-FFF2-40B4-BE49-F238E27FC236}">
                <a16:creationId xmlns:a16="http://schemas.microsoft.com/office/drawing/2014/main" id="{8CF3FD1A-1D27-41F1-9CA0-1DB93D823FF3}"/>
              </a:ext>
            </a:extLst>
          </p:cNvPr>
          <p:cNvSpPr>
            <a:spLocks noGrp="1"/>
          </p:cNvSpPr>
          <p:nvPr>
            <p:ph type="dt" sz="half" idx="15"/>
          </p:nvPr>
        </p:nvSpPr>
        <p:spPr/>
        <p:txBody>
          <a:bodyPr/>
          <a:lstStyle/>
          <a:p>
            <a:fld id="{2179119F-C342-4DBA-9211-F4375B7FF2D1}" type="datetime1">
              <a:rPr lang="de-DE" noProof="0" smtClean="0"/>
              <a:t>06.11.2024</a:t>
            </a:fld>
            <a:endParaRPr lang="de-DE" noProof="0"/>
          </a:p>
        </p:txBody>
      </p:sp>
      <p:sp>
        <p:nvSpPr>
          <p:cNvPr id="11" name="Copyright Fraunhofer">
            <a:extLst>
              <a:ext uri="{FF2B5EF4-FFF2-40B4-BE49-F238E27FC236}">
                <a16:creationId xmlns:a16="http://schemas.microsoft.com/office/drawing/2014/main" id="{E2CAD830-41D2-49E6-9A6C-8B30840C6153}"/>
              </a:ext>
            </a:extLst>
          </p:cNvPr>
          <p:cNvSpPr>
            <a:spLocks noGrp="1"/>
          </p:cNvSpPr>
          <p:nvPr>
            <p:ph type="ftr" sz="quarter" idx="16"/>
          </p:nvPr>
        </p:nvSpPr>
        <p:spPr/>
        <p:txBody>
          <a:bodyPr/>
          <a:lstStyle/>
          <a:p>
            <a:r>
              <a:rPr lang="de-DE" noProof="0"/>
              <a:t>© Fraunhofer ISI</a:t>
            </a:r>
          </a:p>
        </p:txBody>
      </p:sp>
      <p:sp>
        <p:nvSpPr>
          <p:cNvPr id="12" name="Foliennummernplatzhalter 11">
            <a:extLst>
              <a:ext uri="{FF2B5EF4-FFF2-40B4-BE49-F238E27FC236}">
                <a16:creationId xmlns:a16="http://schemas.microsoft.com/office/drawing/2014/main" id="{31C2822D-ACBC-46C4-BC5F-37D1A4BC0459}"/>
              </a:ext>
            </a:extLst>
          </p:cNvPr>
          <p:cNvSpPr>
            <a:spLocks noGrp="1"/>
          </p:cNvSpPr>
          <p:nvPr>
            <p:ph type="sldNum" sz="quarter" idx="17"/>
          </p:nvPr>
        </p:nvSpPr>
        <p:spPr/>
        <p:txBody>
          <a:bodyPr/>
          <a:lstStyle/>
          <a:p>
            <a:r>
              <a:rPr lang="de-DE" noProof="0"/>
              <a:t>Seite</a:t>
            </a:r>
            <a:r>
              <a:rPr lang="en-US"/>
              <a:t> </a:t>
            </a:r>
            <a:fld id="{401BA3E4-5E55-4F99-AF09-CC6D6B2539E2}" type="slidenum">
              <a:rPr lang="en-US" smtClean="0"/>
              <a:pPr/>
              <a:t>‹Nr.›</a:t>
            </a:fld>
            <a:endParaRPr lang="en-US"/>
          </a:p>
        </p:txBody>
      </p:sp>
      <p:sp>
        <p:nvSpPr>
          <p:cNvPr id="5" name="Textplatzhalter 4">
            <a:extLst>
              <a:ext uri="{FF2B5EF4-FFF2-40B4-BE49-F238E27FC236}">
                <a16:creationId xmlns:a16="http://schemas.microsoft.com/office/drawing/2014/main" id="{8349B4F5-3985-40FA-BB6F-4069C03E55EE}"/>
              </a:ext>
            </a:extLst>
          </p:cNvPr>
          <p:cNvSpPr>
            <a:spLocks noGrp="1"/>
          </p:cNvSpPr>
          <p:nvPr>
            <p:ph type="body" sz="quarter" idx="18" hasCustomPrompt="1"/>
          </p:nvPr>
        </p:nvSpPr>
        <p:spPr>
          <a:xfrm>
            <a:off x="479425" y="778321"/>
            <a:ext cx="11233150" cy="319318"/>
          </a:xfrm>
        </p:spPr>
        <p:txBody>
          <a:bodyPr/>
          <a:lstStyle>
            <a:lvl1pPr>
              <a:defRPr sz="2000" b="0">
                <a:solidFill>
                  <a:schemeClr val="accent2"/>
                </a:solidFill>
                <a:latin typeface="+mn-lt"/>
              </a:defRPr>
            </a:lvl1pPr>
            <a:lvl2pPr>
              <a:defRPr sz="2400" b="1"/>
            </a:lvl2pPr>
            <a:lvl3pPr>
              <a:defRPr sz="2400" b="1"/>
            </a:lvl3pPr>
            <a:lvl4pPr>
              <a:defRPr sz="2400" b="1"/>
            </a:lvl4pPr>
            <a:lvl5pPr>
              <a:defRPr sz="2400" b="1"/>
            </a:lvl5pPr>
          </a:lstStyle>
          <a:p>
            <a:pPr lvl="0"/>
            <a:r>
              <a:rPr lang="de-DE" err="1"/>
              <a:t>Subline</a:t>
            </a:r>
            <a:endParaRPr lang="de-DE"/>
          </a:p>
        </p:txBody>
      </p:sp>
    </p:spTree>
    <p:extLst>
      <p:ext uri="{BB962C8B-B14F-4D97-AF65-F5344CB8AC3E}">
        <p14:creationId xmlns:p14="http://schemas.microsoft.com/office/powerpoint/2010/main" val="953413686"/>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trenner – Beschreibung mit Bi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B6287E-4A4F-4439-B422-A23539B2685C}"/>
              </a:ext>
            </a:extLst>
          </p:cNvPr>
          <p:cNvGraphicFramePr>
            <a:graphicFrameLocks noChangeAspect="1"/>
          </p:cNvGraphicFramePr>
          <p:nvPr userDrawn="1">
            <p:custDataLst>
              <p:tags r:id="rId1"/>
            </p:custDataLst>
            <p:extLst>
              <p:ext uri="{D42A27DB-BD31-4B8C-83A1-F6EECF244321}">
                <p14:modId xmlns:p14="http://schemas.microsoft.com/office/powerpoint/2010/main" val="397322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6" name="Objekt 5" hidden="1">
                        <a:extLst>
                          <a:ext uri="{FF2B5EF4-FFF2-40B4-BE49-F238E27FC236}">
                            <a16:creationId xmlns:a16="http://schemas.microsoft.com/office/drawing/2014/main" id="{95B6287E-4A4F-4439-B422-A23539B268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43168385-808A-40CF-ACBB-25E2FEB39C95}"/>
              </a:ext>
            </a:extLst>
          </p:cNvPr>
          <p:cNvSpPr>
            <a:spLocks noGrp="1"/>
          </p:cNvSpPr>
          <p:nvPr>
            <p:ph type="pic" sz="quarter" idx="13"/>
          </p:nvPr>
        </p:nvSpPr>
        <p:spPr>
          <a:xfrm>
            <a:off x="479424" y="1700213"/>
            <a:ext cx="6315075" cy="4284662"/>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0" name="Textplatzhalter 9">
            <a:extLst>
              <a:ext uri="{FF2B5EF4-FFF2-40B4-BE49-F238E27FC236}">
                <a16:creationId xmlns:a16="http://schemas.microsoft.com/office/drawing/2014/main" id="{959FA541-8597-4991-9A2A-D86D39840ED3}"/>
              </a:ext>
            </a:extLst>
          </p:cNvPr>
          <p:cNvSpPr>
            <a:spLocks noGrp="1"/>
          </p:cNvSpPr>
          <p:nvPr>
            <p:ph type="body" sz="quarter" idx="14" hasCustomPrompt="1"/>
          </p:nvPr>
        </p:nvSpPr>
        <p:spPr>
          <a:xfrm>
            <a:off x="6275388" y="3149600"/>
            <a:ext cx="5916612" cy="1622533"/>
          </a:xfrm>
          <a:gradFill flip="none" rotWithShape="1">
            <a:gsLst>
              <a:gs pos="34000">
                <a:srgbClr val="1C768F">
                  <a:alpha val="94902"/>
                </a:srgbClr>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360000" tIns="360000" rIns="360000" bIns="360000"/>
          <a:lstStyle>
            <a:lvl1pPr>
              <a:lnSpc>
                <a:spcPct val="110000"/>
              </a:lnSpc>
              <a:spcAft>
                <a:spcPts val="0"/>
              </a:spcAft>
              <a:defRPr sz="2000" b="1">
                <a:solidFill>
                  <a:schemeClr val="bg1"/>
                </a:solidFill>
              </a:defRPr>
            </a:lvl1pPr>
            <a:lvl2pPr>
              <a:lnSpc>
                <a:spcPts val="2420"/>
              </a:lnSpc>
              <a:spcAft>
                <a:spcPts val="0"/>
              </a:spcAft>
              <a:defRPr sz="2860" b="1">
                <a:solidFill>
                  <a:schemeClr val="bg1"/>
                </a:solidFill>
                <a:latin typeface="Frutiger LT Com 75 Black" panose="020B0A03040504030204" pitchFamily="34" charset="0"/>
              </a:defRPr>
            </a:lvl2pPr>
            <a:lvl3pPr>
              <a:lnSpc>
                <a:spcPct val="110000"/>
              </a:lnSpc>
              <a:defRPr sz="1600" b="0">
                <a:solidFill>
                  <a:schemeClr val="bg1"/>
                </a:solidFill>
                <a:latin typeface="+mn-lt"/>
              </a:defRPr>
            </a:lvl3pPr>
            <a:lvl4pPr>
              <a:defRPr>
                <a:solidFill>
                  <a:schemeClr val="bg1"/>
                </a:solidFill>
              </a:defRPr>
            </a:lvl4pPr>
            <a:lvl5pPr>
              <a:defRPr>
                <a:solidFill>
                  <a:schemeClr val="bg1"/>
                </a:solidFill>
              </a:defRPr>
            </a:lvl5pPr>
          </a:lstStyle>
          <a:p>
            <a:pPr lvl="0"/>
            <a:r>
              <a:rPr lang="de-DE"/>
              <a:t>Kapitelüberschrift, Frutiger </a:t>
            </a:r>
            <a:r>
              <a:rPr lang="de-DE" err="1"/>
              <a:t>Bold</a:t>
            </a:r>
            <a:r>
              <a:rPr lang="de-DE"/>
              <a:t> 20 </a:t>
            </a:r>
            <a:r>
              <a:rPr lang="de-DE" err="1"/>
              <a:t>pt</a:t>
            </a:r>
            <a:endParaRPr lang="de-DE"/>
          </a:p>
          <a:p>
            <a:pPr lvl="1"/>
            <a:r>
              <a:rPr lang="de-DE"/>
              <a:t>—</a:t>
            </a:r>
          </a:p>
          <a:p>
            <a:pPr lvl="2"/>
            <a:r>
              <a:rPr lang="de-DE"/>
              <a:t>Frutiger LT </a:t>
            </a:r>
            <a:r>
              <a:rPr lang="de-DE" err="1"/>
              <a:t>Com</a:t>
            </a:r>
            <a:r>
              <a:rPr lang="de-DE"/>
              <a:t> Light 16 </a:t>
            </a:r>
            <a:r>
              <a:rPr lang="de-DE" err="1"/>
              <a:t>pt</a:t>
            </a:r>
            <a:r>
              <a:rPr lang="de-DE"/>
              <a:t> </a:t>
            </a:r>
          </a:p>
        </p:txBody>
      </p:sp>
      <p:sp>
        <p:nvSpPr>
          <p:cNvPr id="2" name="Titel 1">
            <a:extLst>
              <a:ext uri="{FF2B5EF4-FFF2-40B4-BE49-F238E27FC236}">
                <a16:creationId xmlns:a16="http://schemas.microsoft.com/office/drawing/2014/main" id="{9CEB97AB-0648-4C20-81AF-315192BBB0AA}"/>
              </a:ext>
            </a:extLst>
          </p:cNvPr>
          <p:cNvSpPr>
            <a:spLocks noGrp="1"/>
          </p:cNvSpPr>
          <p:nvPr>
            <p:ph type="title"/>
          </p:nvPr>
        </p:nvSpPr>
        <p:spPr/>
        <p:txBody>
          <a:bodyPr vert="horz"/>
          <a:lstStyle/>
          <a:p>
            <a:r>
              <a:rPr lang="de-DE"/>
              <a:t>Titelmasterformat durch Klicken bearbeiten</a:t>
            </a:r>
            <a:endParaRPr lang="en-US"/>
          </a:p>
        </p:txBody>
      </p:sp>
      <p:sp>
        <p:nvSpPr>
          <p:cNvPr id="9" name="Datumsplatzhalter 8">
            <a:extLst>
              <a:ext uri="{FF2B5EF4-FFF2-40B4-BE49-F238E27FC236}">
                <a16:creationId xmlns:a16="http://schemas.microsoft.com/office/drawing/2014/main" id="{57475347-60C7-4275-87BB-E0A043A53960}"/>
              </a:ext>
            </a:extLst>
          </p:cNvPr>
          <p:cNvSpPr>
            <a:spLocks noGrp="1"/>
          </p:cNvSpPr>
          <p:nvPr>
            <p:ph type="dt" sz="half" idx="15"/>
          </p:nvPr>
        </p:nvSpPr>
        <p:spPr/>
        <p:txBody>
          <a:bodyPr/>
          <a:lstStyle/>
          <a:p>
            <a:fld id="{FC469E6C-F598-4F80-AB6C-46A0783E2A2E}" type="datetime1">
              <a:rPr lang="de-DE" noProof="0" smtClean="0"/>
              <a:t>06.11.2024</a:t>
            </a:fld>
            <a:endParaRPr lang="de-DE" noProof="0"/>
          </a:p>
        </p:txBody>
      </p:sp>
      <p:sp>
        <p:nvSpPr>
          <p:cNvPr id="11" name="Copyright Fraunhofer">
            <a:extLst>
              <a:ext uri="{FF2B5EF4-FFF2-40B4-BE49-F238E27FC236}">
                <a16:creationId xmlns:a16="http://schemas.microsoft.com/office/drawing/2014/main" id="{262368A1-9617-47E7-A038-2429D810911C}"/>
              </a:ext>
            </a:extLst>
          </p:cNvPr>
          <p:cNvSpPr>
            <a:spLocks noGrp="1"/>
          </p:cNvSpPr>
          <p:nvPr>
            <p:ph type="ftr" sz="quarter" idx="16"/>
          </p:nvPr>
        </p:nvSpPr>
        <p:spPr/>
        <p:txBody>
          <a:bodyPr/>
          <a:lstStyle/>
          <a:p>
            <a:r>
              <a:rPr lang="de-DE" noProof="0"/>
              <a:t>© Fraunhofer ISI</a:t>
            </a:r>
          </a:p>
        </p:txBody>
      </p:sp>
      <p:sp>
        <p:nvSpPr>
          <p:cNvPr id="12" name="Foliennummernplatzhalter 11">
            <a:extLst>
              <a:ext uri="{FF2B5EF4-FFF2-40B4-BE49-F238E27FC236}">
                <a16:creationId xmlns:a16="http://schemas.microsoft.com/office/drawing/2014/main" id="{7CAF98EC-E908-46DA-A386-F0D4232D418D}"/>
              </a:ext>
            </a:extLst>
          </p:cNvPr>
          <p:cNvSpPr>
            <a:spLocks noGrp="1"/>
          </p:cNvSpPr>
          <p:nvPr>
            <p:ph type="sldNum" sz="quarter" idx="17"/>
          </p:nvPr>
        </p:nvSpPr>
        <p:spPr/>
        <p:txBody>
          <a:bodyPr/>
          <a:lstStyle/>
          <a:p>
            <a:r>
              <a:rPr lang="de-DE" noProof="0"/>
              <a:t>Seite</a:t>
            </a:r>
            <a:r>
              <a:rPr lang="en-US"/>
              <a:t> </a:t>
            </a:r>
            <a:fld id="{401BA3E4-5E55-4F99-AF09-CC6D6B2539E2}" type="slidenum">
              <a:rPr lang="en-US" smtClean="0"/>
              <a:pPr/>
              <a:t>‹Nr.›</a:t>
            </a:fld>
            <a:endParaRPr lang="en-US"/>
          </a:p>
        </p:txBody>
      </p:sp>
      <p:sp>
        <p:nvSpPr>
          <p:cNvPr id="4" name="Textplatzhalter 3">
            <a:extLst>
              <a:ext uri="{FF2B5EF4-FFF2-40B4-BE49-F238E27FC236}">
                <a16:creationId xmlns:a16="http://schemas.microsoft.com/office/drawing/2014/main" id="{1600B162-5CE1-4081-9F76-7824B5C17191}"/>
              </a:ext>
            </a:extLst>
          </p:cNvPr>
          <p:cNvSpPr>
            <a:spLocks noGrp="1"/>
          </p:cNvSpPr>
          <p:nvPr>
            <p:ph type="body" sz="quarter" idx="18" hasCustomPrompt="1"/>
          </p:nvPr>
        </p:nvSpPr>
        <p:spPr>
          <a:xfrm>
            <a:off x="479425" y="778321"/>
            <a:ext cx="11233150" cy="318933"/>
          </a:xfrm>
        </p:spPr>
        <p:txBody>
          <a:bodyPr/>
          <a:lstStyle>
            <a:lvl1pPr>
              <a:defRPr sz="2000" b="0">
                <a:solidFill>
                  <a:schemeClr val="accent2"/>
                </a:solidFill>
                <a:latin typeface="+mn-lt"/>
              </a:defRPr>
            </a:lvl1pPr>
          </a:lstStyle>
          <a:p>
            <a:pPr lvl="0"/>
            <a:r>
              <a:rPr lang="de-DE" err="1"/>
              <a:t>Subline</a:t>
            </a:r>
            <a:endParaRPr lang="en-US"/>
          </a:p>
        </p:txBody>
      </p:sp>
    </p:spTree>
    <p:extLst>
      <p:ext uri="{BB962C8B-B14F-4D97-AF65-F5344CB8AC3E}">
        <p14:creationId xmlns:p14="http://schemas.microsoft.com/office/powerpoint/2010/main" val="3764091429"/>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folie mit Beschreibung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F8DCC3F-E343-4E3F-B16A-B6051F15F188}"/>
              </a:ext>
            </a:extLst>
          </p:cNvPr>
          <p:cNvPicPr>
            <a:picLocks noChangeAspect="1"/>
          </p:cNvPicPr>
          <p:nvPr userDrawn="1"/>
        </p:nvPicPr>
        <p:blipFill rotWithShape="1">
          <a:blip r:embed="rId3"/>
          <a:srcRect t="10015" b="18610"/>
          <a:stretch/>
        </p:blipFill>
        <p:spPr>
          <a:xfrm>
            <a:off x="0" y="1"/>
            <a:ext cx="12192000" cy="6151957"/>
          </a:xfrm>
          <a:prstGeom prst="rect">
            <a:avLst/>
          </a:prstGeom>
        </p:spPr>
      </p:pic>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4136657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478198" y="1999174"/>
            <a:ext cx="7346583" cy="1731243"/>
          </a:xfrm>
          <a:noFill/>
        </p:spPr>
        <p:txBody>
          <a:bodyPr wrap="square" lIns="0" tIns="0" rIns="0" bIns="0" anchor="t">
            <a:spAutoFit/>
          </a:bodyPr>
          <a:lstStyle>
            <a:lvl1pPr>
              <a:lnSpc>
                <a:spcPct val="110000"/>
              </a:lnSpc>
              <a:spcAft>
                <a:spcPts val="0"/>
              </a:spcAft>
              <a:defRPr sz="1600" b="0">
                <a:solidFill>
                  <a:schemeClr val="bg1"/>
                </a:solidFill>
                <a:latin typeface="+mj-lt"/>
              </a:defRPr>
            </a:lvl1pPr>
            <a:lvl2pPr>
              <a:lnSpc>
                <a:spcPts val="3200"/>
              </a:lnSpc>
              <a:spcAft>
                <a:spcPts val="640"/>
              </a:spcAft>
              <a:defRPr sz="4160" b="1">
                <a:solidFill>
                  <a:schemeClr val="bg1"/>
                </a:solidFill>
                <a:latin typeface="Frutiger LT Com 75 Black" panose="020B0A03040504030204" pitchFamily="34" charset="0"/>
              </a:defRPr>
            </a:lvl2pPr>
            <a:lvl3pPr>
              <a:lnSpc>
                <a:spcPct val="100000"/>
              </a:lnSpc>
              <a:spcAft>
                <a:spcPts val="0"/>
              </a:spcAft>
              <a:defRPr sz="3200" b="0">
                <a:solidFill>
                  <a:schemeClr val="bg1"/>
                </a:solidFill>
                <a:latin typeface="+mn-lt"/>
              </a:defRPr>
            </a:lvl3pPr>
            <a:lvl4pPr marL="0" indent="0">
              <a:lnSpc>
                <a:spcPts val="2080"/>
              </a:lnSpc>
              <a:spcBef>
                <a:spcPts val="2080"/>
              </a:spcBef>
              <a:spcAft>
                <a:spcPts val="0"/>
              </a:spcAft>
              <a:buNone/>
              <a:defRPr>
                <a:solidFill>
                  <a:schemeClr val="bg1"/>
                </a:solidFill>
              </a:defRPr>
            </a:lvl4pPr>
            <a:lvl5pPr>
              <a:spcAft>
                <a:spcPts val="0"/>
              </a:spcAft>
              <a:defRPr/>
            </a:lvl5pPr>
          </a:lstStyle>
          <a:p>
            <a:pPr lvl="0"/>
            <a:r>
              <a:rPr lang="de-DE"/>
              <a:t>Kapitelnummer </a:t>
            </a:r>
          </a:p>
          <a:p>
            <a:pPr lvl="1"/>
            <a:r>
              <a:rPr lang="de-DE"/>
              <a:t>—</a:t>
            </a:r>
          </a:p>
          <a:p>
            <a:pPr lvl="2"/>
            <a:r>
              <a:rPr lang="de-DE"/>
              <a:t>Headline groß, Frutiger LT </a:t>
            </a:r>
            <a:r>
              <a:rPr lang="de-DE" err="1"/>
              <a:t>Com</a:t>
            </a:r>
            <a:r>
              <a:rPr lang="de-DE"/>
              <a:t> Light, </a:t>
            </a:r>
            <a:br>
              <a:rPr lang="de-DE"/>
            </a:br>
            <a:r>
              <a:rPr lang="de-DE"/>
              <a:t>32 </a:t>
            </a:r>
            <a:r>
              <a:rPr lang="de-DE" err="1"/>
              <a:t>pt</a:t>
            </a:r>
            <a:endParaRPr lang="de-DE"/>
          </a:p>
        </p:txBody>
      </p:sp>
      <p:sp>
        <p:nvSpPr>
          <p:cNvPr id="5" name="Datumsplatzhalter 4">
            <a:extLst>
              <a:ext uri="{FF2B5EF4-FFF2-40B4-BE49-F238E27FC236}">
                <a16:creationId xmlns:a16="http://schemas.microsoft.com/office/drawing/2014/main" id="{CF75AC2F-D644-43D9-B982-47D14AE50663}"/>
              </a:ext>
            </a:extLst>
          </p:cNvPr>
          <p:cNvSpPr>
            <a:spLocks noGrp="1"/>
          </p:cNvSpPr>
          <p:nvPr>
            <p:ph type="dt" sz="half" idx="12"/>
          </p:nvPr>
        </p:nvSpPr>
        <p:spPr/>
        <p:txBody>
          <a:bodyPr/>
          <a:lstStyle/>
          <a:p>
            <a:fld id="{BE4F662B-8B67-467B-B579-81B65A21735B}" type="datetime1">
              <a:rPr lang="de-DE" noProof="0" smtClean="0"/>
              <a:t>06.11.2024</a:t>
            </a:fld>
            <a:endParaRPr lang="de-DE" noProof="0"/>
          </a:p>
        </p:txBody>
      </p:sp>
      <p:sp>
        <p:nvSpPr>
          <p:cNvPr id="6" name="Copyright Fraunhofer">
            <a:extLst>
              <a:ext uri="{FF2B5EF4-FFF2-40B4-BE49-F238E27FC236}">
                <a16:creationId xmlns:a16="http://schemas.microsoft.com/office/drawing/2014/main" id="{F09CF1CB-7C21-4B1B-8641-DD8AC9A83CB3}"/>
              </a:ext>
            </a:extLst>
          </p:cNvPr>
          <p:cNvSpPr>
            <a:spLocks noGrp="1"/>
          </p:cNvSpPr>
          <p:nvPr>
            <p:ph type="ftr" sz="quarter" idx="13"/>
          </p:nvPr>
        </p:nvSpPr>
        <p:spPr/>
        <p:txBody>
          <a:bodyPr/>
          <a:lstStyle/>
          <a:p>
            <a:r>
              <a:rPr lang="de-DE" noProof="0"/>
              <a:t>© Fraunhofer ISI</a:t>
            </a:r>
          </a:p>
        </p:txBody>
      </p:sp>
      <p:sp>
        <p:nvSpPr>
          <p:cNvPr id="7" name="Foliennummernplatzhalter 6">
            <a:extLst>
              <a:ext uri="{FF2B5EF4-FFF2-40B4-BE49-F238E27FC236}">
                <a16:creationId xmlns:a16="http://schemas.microsoft.com/office/drawing/2014/main" id="{30AB71B0-9D5B-4CFF-97F3-7D9E421F2DA8}"/>
              </a:ext>
            </a:extLst>
          </p:cNvPr>
          <p:cNvSpPr>
            <a:spLocks noGrp="1"/>
          </p:cNvSpPr>
          <p:nvPr>
            <p:ph type="sldNum" sz="quarter" idx="14"/>
          </p:nvPr>
        </p:nvSpPr>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297996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folie mit Beschreibung 2">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3498244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0EB8D40A-176A-4C73-94E8-E4F599039B2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6158116"/>
          </a:xfrm>
          <a:prstGeom prst="rect">
            <a:avLst/>
          </a:prstGeom>
        </p:spPr>
      </p:pic>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478198" y="1999174"/>
            <a:ext cx="7346585" cy="1731243"/>
          </a:xfrm>
          <a:noFill/>
        </p:spPr>
        <p:txBody>
          <a:bodyPr wrap="square" lIns="0" tIns="0" rIns="0" bIns="0" anchor="t">
            <a:spAutoFit/>
          </a:bodyPr>
          <a:lstStyle>
            <a:lvl1pPr>
              <a:lnSpc>
                <a:spcPct val="110000"/>
              </a:lnSpc>
              <a:spcAft>
                <a:spcPts val="0"/>
              </a:spcAft>
              <a:defRPr sz="1600" b="0">
                <a:solidFill>
                  <a:schemeClr val="bg1"/>
                </a:solidFill>
                <a:latin typeface="+mj-lt"/>
              </a:defRPr>
            </a:lvl1pPr>
            <a:lvl2pPr>
              <a:lnSpc>
                <a:spcPts val="3200"/>
              </a:lnSpc>
              <a:spcAft>
                <a:spcPts val="640"/>
              </a:spcAft>
              <a:defRPr sz="4160" b="1">
                <a:solidFill>
                  <a:schemeClr val="bg1"/>
                </a:solidFill>
                <a:latin typeface="Frutiger LT Com 75 Black" panose="020B0A03040504030204" pitchFamily="34" charset="0"/>
              </a:defRPr>
            </a:lvl2pPr>
            <a:lvl3pPr>
              <a:lnSpc>
                <a:spcPct val="100000"/>
              </a:lnSpc>
              <a:spcAft>
                <a:spcPts val="0"/>
              </a:spcAft>
              <a:defRPr sz="3200" b="0">
                <a:solidFill>
                  <a:schemeClr val="bg1"/>
                </a:solidFill>
                <a:latin typeface="+mn-lt"/>
              </a:defRPr>
            </a:lvl3pPr>
            <a:lvl4pPr marL="0" indent="0">
              <a:lnSpc>
                <a:spcPts val="2080"/>
              </a:lnSpc>
              <a:spcBef>
                <a:spcPts val="2080"/>
              </a:spcBef>
              <a:spcAft>
                <a:spcPts val="0"/>
              </a:spcAft>
              <a:buNone/>
              <a:defRPr>
                <a:solidFill>
                  <a:schemeClr val="bg1"/>
                </a:solidFill>
              </a:defRPr>
            </a:lvl4pPr>
            <a:lvl5pPr>
              <a:spcAft>
                <a:spcPts val="0"/>
              </a:spcAft>
              <a:defRPr/>
            </a:lvl5pPr>
          </a:lstStyle>
          <a:p>
            <a:pPr lvl="0"/>
            <a:r>
              <a:rPr lang="de-DE"/>
              <a:t>Kapitelnummer </a:t>
            </a:r>
          </a:p>
          <a:p>
            <a:pPr lvl="1"/>
            <a:r>
              <a:rPr lang="de-DE"/>
              <a:t>—</a:t>
            </a:r>
          </a:p>
          <a:p>
            <a:pPr lvl="2"/>
            <a:r>
              <a:rPr lang="de-DE"/>
              <a:t>Headline groß, Frutiger LT </a:t>
            </a:r>
            <a:r>
              <a:rPr lang="de-DE" err="1"/>
              <a:t>Com</a:t>
            </a:r>
            <a:r>
              <a:rPr lang="de-DE"/>
              <a:t> Light, </a:t>
            </a:r>
            <a:br>
              <a:rPr lang="de-DE"/>
            </a:br>
            <a:r>
              <a:rPr lang="de-DE"/>
              <a:t>32 </a:t>
            </a:r>
            <a:r>
              <a:rPr lang="de-DE" err="1"/>
              <a:t>pt</a:t>
            </a:r>
            <a:r>
              <a:rPr lang="de-DE"/>
              <a:t>,</a:t>
            </a:r>
          </a:p>
        </p:txBody>
      </p:sp>
      <p:sp>
        <p:nvSpPr>
          <p:cNvPr id="5" name="Datumsplatzhalter 4">
            <a:extLst>
              <a:ext uri="{FF2B5EF4-FFF2-40B4-BE49-F238E27FC236}">
                <a16:creationId xmlns:a16="http://schemas.microsoft.com/office/drawing/2014/main" id="{52AD05C7-382B-438D-B349-2F1CC8C2BCCF}"/>
              </a:ext>
            </a:extLst>
          </p:cNvPr>
          <p:cNvSpPr>
            <a:spLocks noGrp="1"/>
          </p:cNvSpPr>
          <p:nvPr>
            <p:ph type="dt" sz="half" idx="12"/>
          </p:nvPr>
        </p:nvSpPr>
        <p:spPr/>
        <p:txBody>
          <a:bodyPr/>
          <a:lstStyle/>
          <a:p>
            <a:fld id="{78088260-380C-400E-94F1-80576C9596AC}" type="datetime1">
              <a:rPr lang="de-DE" noProof="0" smtClean="0"/>
              <a:t>06.11.2024</a:t>
            </a:fld>
            <a:endParaRPr lang="de-DE" noProof="0"/>
          </a:p>
        </p:txBody>
      </p:sp>
      <p:sp>
        <p:nvSpPr>
          <p:cNvPr id="6" name="Copyright Fraunhofer">
            <a:extLst>
              <a:ext uri="{FF2B5EF4-FFF2-40B4-BE49-F238E27FC236}">
                <a16:creationId xmlns:a16="http://schemas.microsoft.com/office/drawing/2014/main" id="{F4113842-5E3F-4997-8349-B76EB457E535}"/>
              </a:ext>
            </a:extLst>
          </p:cNvPr>
          <p:cNvSpPr>
            <a:spLocks noGrp="1"/>
          </p:cNvSpPr>
          <p:nvPr>
            <p:ph type="ftr" sz="quarter" idx="13"/>
          </p:nvPr>
        </p:nvSpPr>
        <p:spPr/>
        <p:txBody>
          <a:bodyPr/>
          <a:lstStyle/>
          <a:p>
            <a:r>
              <a:rPr lang="de-DE" noProof="0"/>
              <a:t>© Fraunhofer ISI</a:t>
            </a:r>
          </a:p>
        </p:txBody>
      </p:sp>
      <p:sp>
        <p:nvSpPr>
          <p:cNvPr id="7" name="Foliennummernplatzhalter 6">
            <a:extLst>
              <a:ext uri="{FF2B5EF4-FFF2-40B4-BE49-F238E27FC236}">
                <a16:creationId xmlns:a16="http://schemas.microsoft.com/office/drawing/2014/main" id="{63428535-A26E-4A75-A2D0-95960DB6BCF0}"/>
              </a:ext>
            </a:extLst>
          </p:cNvPr>
          <p:cNvSpPr>
            <a:spLocks noGrp="1"/>
          </p:cNvSpPr>
          <p:nvPr>
            <p:ph type="sldNum" sz="quarter" idx="14"/>
          </p:nvPr>
        </p:nvSpPr>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2093660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 2 Spalten">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C7AF347-EE19-4A49-ACB3-3F7316F7E1D7}"/>
              </a:ext>
            </a:extLst>
          </p:cNvPr>
          <p:cNvGraphicFramePr>
            <a:graphicFrameLocks noChangeAspect="1"/>
          </p:cNvGraphicFramePr>
          <p:nvPr userDrawn="1">
            <p:custDataLst>
              <p:tags r:id="rId1"/>
            </p:custDataLst>
            <p:extLst>
              <p:ext uri="{D42A27DB-BD31-4B8C-83A1-F6EECF244321}">
                <p14:modId xmlns:p14="http://schemas.microsoft.com/office/powerpoint/2010/main" val="3942164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7" name="Objekt 6" hidden="1">
                        <a:extLst>
                          <a:ext uri="{FF2B5EF4-FFF2-40B4-BE49-F238E27FC236}">
                            <a16:creationId xmlns:a16="http://schemas.microsoft.com/office/drawing/2014/main" id="{2C7AF347-EE19-4A49-ACB3-3F7316F7E1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Titelmasterformat durch Klicken bearbeiten</a:t>
            </a:r>
            <a:endParaRPr lang="en-US"/>
          </a:p>
        </p:txBody>
      </p:sp>
      <p:sp>
        <p:nvSpPr>
          <p:cNvPr id="8" name="Datumsplatzhalter 7">
            <a:extLst>
              <a:ext uri="{FF2B5EF4-FFF2-40B4-BE49-F238E27FC236}">
                <a16:creationId xmlns:a16="http://schemas.microsoft.com/office/drawing/2014/main" id="{DDBBD9DA-78F9-4E62-A16F-A3EAEE483A54}"/>
              </a:ext>
            </a:extLst>
          </p:cNvPr>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9" name="Copyright Fraunhofer">
            <a:extLst>
              <a:ext uri="{FF2B5EF4-FFF2-40B4-BE49-F238E27FC236}">
                <a16:creationId xmlns:a16="http://schemas.microsoft.com/office/drawing/2014/main" id="{68024DD5-D614-4E40-8330-76F9312A0541}"/>
              </a:ext>
            </a:extLst>
          </p:cNvPr>
          <p:cNvSpPr>
            <a:spLocks noGrp="1"/>
          </p:cNvSpPr>
          <p:nvPr>
            <p:ph type="ftr" sz="quarter" idx="11"/>
          </p:nvPr>
        </p:nvSpPr>
        <p:spPr/>
        <p:txBody>
          <a:bodyPr/>
          <a:lstStyle/>
          <a:p>
            <a:r>
              <a:rPr lang="de-DE" dirty="0"/>
              <a:t>© Fraunhofer ISI</a:t>
            </a:r>
          </a:p>
        </p:txBody>
      </p:sp>
      <p:sp>
        <p:nvSpPr>
          <p:cNvPr id="10" name="Foliennummernplatzhalter 9">
            <a:extLst>
              <a:ext uri="{FF2B5EF4-FFF2-40B4-BE49-F238E27FC236}">
                <a16:creationId xmlns:a16="http://schemas.microsoft.com/office/drawing/2014/main" id="{54063AB9-A95E-44E6-BF4C-CF29833128BA}"/>
              </a:ext>
            </a:extLst>
          </p:cNvPr>
          <p:cNvSpPr>
            <a:spLocks noGrp="1"/>
          </p:cNvSpPr>
          <p:nvPr>
            <p:ph type="sldNum" sz="quarter" idx="12"/>
          </p:nvPr>
        </p:nvSpPr>
        <p:spPr/>
        <p:txBody>
          <a:bodyPr/>
          <a:lstStyle/>
          <a:p>
            <a:r>
              <a:rPr lang="de-DE" noProof="0"/>
              <a:t>Seite</a:t>
            </a:r>
            <a:r>
              <a:rPr lang="en-US"/>
              <a:t> </a:t>
            </a:r>
            <a:fld id="{401BA3E4-5E55-4F99-AF09-CC6D6B2539E2}" type="slidenum">
              <a:rPr lang="en-US" smtClean="0"/>
              <a:pPr/>
              <a:t>‹Nr.›</a:t>
            </a:fld>
            <a:endParaRPr lang="en-US"/>
          </a:p>
        </p:txBody>
      </p:sp>
      <p:sp>
        <p:nvSpPr>
          <p:cNvPr id="4" name="Textplatzhalter 3">
            <a:extLst>
              <a:ext uri="{FF2B5EF4-FFF2-40B4-BE49-F238E27FC236}">
                <a16:creationId xmlns:a16="http://schemas.microsoft.com/office/drawing/2014/main" id="{594FD133-02A3-4CCE-886B-5D61839C10ED}"/>
              </a:ext>
            </a:extLst>
          </p:cNvPr>
          <p:cNvSpPr>
            <a:spLocks noGrp="1"/>
          </p:cNvSpPr>
          <p:nvPr>
            <p:ph type="body" sz="quarter" idx="13" hasCustomPrompt="1"/>
          </p:nvPr>
        </p:nvSpPr>
        <p:spPr>
          <a:xfrm>
            <a:off x="479425" y="778321"/>
            <a:ext cx="11233150" cy="318933"/>
          </a:xfrm>
        </p:spPr>
        <p:txBody>
          <a:bodyPr/>
          <a:lstStyle>
            <a:lvl1pPr>
              <a:defRPr sz="2000">
                <a:solidFill>
                  <a:schemeClr val="accent2"/>
                </a:solidFill>
                <a:latin typeface="+mn-lt"/>
              </a:defRPr>
            </a:lvl1pPr>
          </a:lstStyle>
          <a:p>
            <a:pPr lvl="0"/>
            <a:r>
              <a:rPr lang="de-DE" err="1"/>
              <a:t>Subline</a:t>
            </a:r>
            <a:endParaRPr lang="en-US"/>
          </a:p>
        </p:txBody>
      </p:sp>
      <p:sp>
        <p:nvSpPr>
          <p:cNvPr id="5" name="Textplatzhalter 4">
            <a:extLst>
              <a:ext uri="{FF2B5EF4-FFF2-40B4-BE49-F238E27FC236}">
                <a16:creationId xmlns:a16="http://schemas.microsoft.com/office/drawing/2014/main" id="{7A89D932-8DCF-4ABE-8120-3CC2C601E53E}"/>
              </a:ext>
            </a:extLst>
          </p:cNvPr>
          <p:cNvSpPr>
            <a:spLocks noGrp="1"/>
          </p:cNvSpPr>
          <p:nvPr>
            <p:ph type="body" sz="quarter" idx="14"/>
          </p:nvPr>
        </p:nvSpPr>
        <p:spPr>
          <a:xfrm>
            <a:off x="478199" y="1703388"/>
            <a:ext cx="5437188" cy="2640595"/>
          </a:xfrm>
        </p:spPr>
        <p:txBody>
          <a:bodyPr/>
          <a:lstStyle/>
          <a:p>
            <a:pPr lvl="0"/>
            <a:r>
              <a:rPr lang="de-DE" noProof="0"/>
              <a:t>Formatvorlagen des Textmasters bearbeiten</a:t>
            </a:r>
          </a:p>
        </p:txBody>
      </p:sp>
      <p:sp>
        <p:nvSpPr>
          <p:cNvPr id="11" name="Textplatzhalter 10">
            <a:extLst>
              <a:ext uri="{FF2B5EF4-FFF2-40B4-BE49-F238E27FC236}">
                <a16:creationId xmlns:a16="http://schemas.microsoft.com/office/drawing/2014/main" id="{77715D3E-BD63-49BD-96CA-087D6CFC2D25}"/>
              </a:ext>
            </a:extLst>
          </p:cNvPr>
          <p:cNvSpPr>
            <a:spLocks noGrp="1"/>
          </p:cNvSpPr>
          <p:nvPr>
            <p:ph type="body" sz="quarter" idx="15"/>
          </p:nvPr>
        </p:nvSpPr>
        <p:spPr>
          <a:xfrm>
            <a:off x="6275388" y="1703388"/>
            <a:ext cx="5437187" cy="2640595"/>
          </a:xfrm>
        </p:spPr>
        <p:txBody>
          <a:bodyPr/>
          <a:lstStyle/>
          <a:p>
            <a:pPr lvl="0"/>
            <a:r>
              <a:rPr lang="de-DE" noProof="0"/>
              <a:t>Formatvorlagen des Textmasters bearbeiten</a:t>
            </a:r>
          </a:p>
        </p:txBody>
      </p:sp>
    </p:spTree>
    <p:extLst>
      <p:ext uri="{BB962C8B-B14F-4D97-AF65-F5344CB8AC3E}">
        <p14:creationId xmlns:p14="http://schemas.microsoft.com/office/powerpoint/2010/main" val="2905429215"/>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 – 3 Spalte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19BFEDD4-0A61-4DAA-847E-5542C0836BF5}"/>
              </a:ext>
            </a:extLst>
          </p:cNvPr>
          <p:cNvGraphicFramePr>
            <a:graphicFrameLocks noChangeAspect="1"/>
          </p:cNvGraphicFramePr>
          <p:nvPr userDrawn="1">
            <p:custDataLst>
              <p:tags r:id="rId1"/>
            </p:custDataLst>
            <p:extLst>
              <p:ext uri="{D42A27DB-BD31-4B8C-83A1-F6EECF244321}">
                <p14:modId xmlns:p14="http://schemas.microsoft.com/office/powerpoint/2010/main" val="2487003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9" name="Objekt 8" hidden="1">
                        <a:extLst>
                          <a:ext uri="{FF2B5EF4-FFF2-40B4-BE49-F238E27FC236}">
                            <a16:creationId xmlns:a16="http://schemas.microsoft.com/office/drawing/2014/main" id="{19BFEDD4-0A61-4DAA-847E-5542C0836B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Titelmasterformat durch Klicken bearbeiten</a:t>
            </a:r>
            <a:endParaRPr lang="en-US"/>
          </a:p>
        </p:txBody>
      </p:sp>
      <p:sp>
        <p:nvSpPr>
          <p:cNvPr id="7" name="Datumsplatzhalter 6">
            <a:extLst>
              <a:ext uri="{FF2B5EF4-FFF2-40B4-BE49-F238E27FC236}">
                <a16:creationId xmlns:a16="http://schemas.microsoft.com/office/drawing/2014/main" id="{5A3A3249-3413-4CB5-A695-6373FE349003}"/>
              </a:ext>
            </a:extLst>
          </p:cNvPr>
          <p:cNvSpPr>
            <a:spLocks noGrp="1"/>
          </p:cNvSpPr>
          <p:nvPr>
            <p:ph type="dt" sz="half" idx="10"/>
          </p:nvPr>
        </p:nvSpPr>
        <p:spPr/>
        <p:txBody>
          <a:bodyPr/>
          <a:lstStyle/>
          <a:p>
            <a:fld id="{79225054-8F4D-4B67-8803-E473E83FD8A6}" type="datetime1">
              <a:rPr lang="de-DE" noProof="0" smtClean="0"/>
              <a:t>06.11.2024</a:t>
            </a:fld>
            <a:endParaRPr lang="de-DE" noProof="0"/>
          </a:p>
        </p:txBody>
      </p:sp>
      <p:sp>
        <p:nvSpPr>
          <p:cNvPr id="8" name="Copyright Fraunhofer">
            <a:extLst>
              <a:ext uri="{FF2B5EF4-FFF2-40B4-BE49-F238E27FC236}">
                <a16:creationId xmlns:a16="http://schemas.microsoft.com/office/drawing/2014/main" id="{97173DEC-80BC-41B9-97B7-7718E8E2756C}"/>
              </a:ext>
            </a:extLst>
          </p:cNvPr>
          <p:cNvSpPr>
            <a:spLocks noGrp="1"/>
          </p:cNvSpPr>
          <p:nvPr>
            <p:ph type="ftr" sz="quarter" idx="11"/>
          </p:nvPr>
        </p:nvSpPr>
        <p:spPr/>
        <p:txBody>
          <a:bodyPr/>
          <a:lstStyle/>
          <a:p>
            <a:r>
              <a:rPr lang="de-DE" noProof="0"/>
              <a:t>© Fraunhofer ISI</a:t>
            </a:r>
          </a:p>
        </p:txBody>
      </p:sp>
      <p:sp>
        <p:nvSpPr>
          <p:cNvPr id="10" name="Foliennummernplatzhalter 9">
            <a:extLst>
              <a:ext uri="{FF2B5EF4-FFF2-40B4-BE49-F238E27FC236}">
                <a16:creationId xmlns:a16="http://schemas.microsoft.com/office/drawing/2014/main" id="{3BA71267-E3FD-4A93-BE1B-8DD361058AD1}"/>
              </a:ext>
            </a:extLst>
          </p:cNvPr>
          <p:cNvSpPr>
            <a:spLocks noGrp="1"/>
          </p:cNvSpPr>
          <p:nvPr>
            <p:ph type="sldNum" sz="quarter" idx="12"/>
          </p:nvPr>
        </p:nvSpPr>
        <p:spPr/>
        <p:txBody>
          <a:bodyPr/>
          <a:lstStyle/>
          <a:p>
            <a:r>
              <a:rPr lang="de-DE" noProof="0"/>
              <a:t>Seite</a:t>
            </a:r>
            <a:r>
              <a:rPr lang="en-US"/>
              <a:t> </a:t>
            </a:r>
            <a:fld id="{401BA3E4-5E55-4F99-AF09-CC6D6B2539E2}" type="slidenum">
              <a:rPr lang="en-US" smtClean="0"/>
              <a:pPr/>
              <a:t>‹Nr.›</a:t>
            </a:fld>
            <a:endParaRPr lang="en-US"/>
          </a:p>
        </p:txBody>
      </p:sp>
      <p:sp>
        <p:nvSpPr>
          <p:cNvPr id="4" name="Textplatzhalter 3">
            <a:extLst>
              <a:ext uri="{FF2B5EF4-FFF2-40B4-BE49-F238E27FC236}">
                <a16:creationId xmlns:a16="http://schemas.microsoft.com/office/drawing/2014/main" id="{841153CC-8B9B-4F23-A87D-CDC7D540D2D7}"/>
              </a:ext>
            </a:extLst>
          </p:cNvPr>
          <p:cNvSpPr>
            <a:spLocks noGrp="1"/>
          </p:cNvSpPr>
          <p:nvPr>
            <p:ph type="body" sz="quarter" idx="13" hasCustomPrompt="1"/>
          </p:nvPr>
        </p:nvSpPr>
        <p:spPr>
          <a:xfrm>
            <a:off x="479425" y="778321"/>
            <a:ext cx="11233150" cy="319318"/>
          </a:xfrm>
        </p:spPr>
        <p:txBody>
          <a:bodyPr/>
          <a:lstStyle>
            <a:lvl1pPr>
              <a:defRPr sz="2000">
                <a:solidFill>
                  <a:schemeClr val="accent2"/>
                </a:solidFill>
                <a:latin typeface="+mn-lt"/>
              </a:defRPr>
            </a:lvl1pPr>
          </a:lstStyle>
          <a:p>
            <a:pPr lvl="0"/>
            <a:r>
              <a:rPr lang="de-DE"/>
              <a:t>Subline</a:t>
            </a:r>
            <a:endParaRPr lang="en-US"/>
          </a:p>
        </p:txBody>
      </p:sp>
      <p:sp>
        <p:nvSpPr>
          <p:cNvPr id="5" name="Textplatzhalter 4">
            <a:extLst>
              <a:ext uri="{FF2B5EF4-FFF2-40B4-BE49-F238E27FC236}">
                <a16:creationId xmlns:a16="http://schemas.microsoft.com/office/drawing/2014/main" id="{5AAA71AE-8A22-4F1C-8598-F96615B924D7}"/>
              </a:ext>
            </a:extLst>
          </p:cNvPr>
          <p:cNvSpPr>
            <a:spLocks noGrp="1"/>
          </p:cNvSpPr>
          <p:nvPr>
            <p:ph type="body" sz="quarter" idx="14"/>
          </p:nvPr>
        </p:nvSpPr>
        <p:spPr>
          <a:xfrm>
            <a:off x="478199" y="1703388"/>
            <a:ext cx="3492500" cy="2640595"/>
          </a:xfrm>
        </p:spPr>
        <p:txBody>
          <a:bodyPr/>
          <a:lstStyle/>
          <a:p>
            <a:pPr lvl="0"/>
            <a:r>
              <a:rPr lang="de-DE" noProof="0"/>
              <a:t>Formatvorlagen des Textmasters bearbeiten</a:t>
            </a:r>
          </a:p>
        </p:txBody>
      </p:sp>
      <p:sp>
        <p:nvSpPr>
          <p:cNvPr id="11" name="Textplatzhalter 10">
            <a:extLst>
              <a:ext uri="{FF2B5EF4-FFF2-40B4-BE49-F238E27FC236}">
                <a16:creationId xmlns:a16="http://schemas.microsoft.com/office/drawing/2014/main" id="{6F587FD1-7E1D-43C5-AEEB-11FB82BEE617}"/>
              </a:ext>
            </a:extLst>
          </p:cNvPr>
          <p:cNvSpPr>
            <a:spLocks noGrp="1"/>
          </p:cNvSpPr>
          <p:nvPr>
            <p:ph type="body" sz="quarter" idx="15"/>
          </p:nvPr>
        </p:nvSpPr>
        <p:spPr>
          <a:xfrm>
            <a:off x="4332288" y="1703388"/>
            <a:ext cx="3492500" cy="2640595"/>
          </a:xfrm>
        </p:spPr>
        <p:txBody>
          <a:bodyPr/>
          <a:lstStyle>
            <a:lvl9pPr>
              <a:buAutoNum type="arabicPeriod"/>
              <a:defRPr/>
            </a:lvl9pPr>
          </a:lstStyle>
          <a:p>
            <a:pPr lvl="0"/>
            <a:r>
              <a:rPr lang="de-DE" noProof="0"/>
              <a:t>Formatvorlagen des Textmasters bearbeiten</a:t>
            </a:r>
          </a:p>
        </p:txBody>
      </p:sp>
      <p:sp>
        <p:nvSpPr>
          <p:cNvPr id="13" name="Textplatzhalter 12">
            <a:extLst>
              <a:ext uri="{FF2B5EF4-FFF2-40B4-BE49-F238E27FC236}">
                <a16:creationId xmlns:a16="http://schemas.microsoft.com/office/drawing/2014/main" id="{2D288D47-B1E2-4566-B8EC-6D108A695254}"/>
              </a:ext>
            </a:extLst>
          </p:cNvPr>
          <p:cNvSpPr>
            <a:spLocks noGrp="1"/>
          </p:cNvSpPr>
          <p:nvPr>
            <p:ph type="body" sz="quarter" idx="16"/>
          </p:nvPr>
        </p:nvSpPr>
        <p:spPr>
          <a:xfrm>
            <a:off x="8220075" y="1703388"/>
            <a:ext cx="3492500" cy="2740025"/>
          </a:xfrm>
        </p:spPr>
        <p:txBody>
          <a:bodyPr/>
          <a:lstStyle/>
          <a:p>
            <a:pPr lvl="0"/>
            <a:r>
              <a:rPr lang="de-DE" noProof="0"/>
              <a:t>Formatvorlagen des Textmasters bearbeiten</a:t>
            </a:r>
          </a:p>
        </p:txBody>
      </p:sp>
    </p:spTree>
    <p:extLst>
      <p:ext uri="{BB962C8B-B14F-4D97-AF65-F5344CB8AC3E}">
        <p14:creationId xmlns:p14="http://schemas.microsoft.com/office/powerpoint/2010/main" val="682182372"/>
      </p:ext>
    </p:extLst>
  </p:cSld>
  <p:clrMapOvr>
    <a:masterClrMapping/>
  </p:clrMapOvr>
  <p:extLst>
    <p:ext uri="{DCECCB84-F9BA-43D5-87BE-67443E8EF086}">
      <p15:sldGuideLst xmlns:p15="http://schemas.microsoft.com/office/powerpoint/2012/main">
        <p15:guide id="1" pos="2502" userDrawn="1">
          <p15:clr>
            <a:srgbClr val="FBAE40"/>
          </p15:clr>
        </p15:guide>
        <p15:guide id="2" pos="2729" userDrawn="1">
          <p15:clr>
            <a:srgbClr val="FBAE40"/>
          </p15:clr>
        </p15:guide>
        <p15:guide id="3" pos="4929" userDrawn="1">
          <p15:clr>
            <a:srgbClr val="FBAE40"/>
          </p15:clr>
        </p15:guide>
        <p15:guide id="4" pos="517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 – 4 Spalten">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C7AF347-EE19-4A49-ACB3-3F7316F7E1D7}"/>
              </a:ext>
            </a:extLst>
          </p:cNvPr>
          <p:cNvGraphicFramePr>
            <a:graphicFrameLocks noChangeAspect="1"/>
          </p:cNvGraphicFramePr>
          <p:nvPr userDrawn="1">
            <p:custDataLst>
              <p:tags r:id="rId1"/>
            </p:custDataLst>
            <p:extLst>
              <p:ext uri="{D42A27DB-BD31-4B8C-83A1-F6EECF244321}">
                <p14:modId xmlns:p14="http://schemas.microsoft.com/office/powerpoint/2010/main" val="344787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7" name="Objekt 6" hidden="1">
                        <a:extLst>
                          <a:ext uri="{FF2B5EF4-FFF2-40B4-BE49-F238E27FC236}">
                            <a16:creationId xmlns:a16="http://schemas.microsoft.com/office/drawing/2014/main" id="{2C7AF347-EE19-4A49-ACB3-3F7316F7E1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Titelmasterformat durch Klicken bearbeiten</a:t>
            </a:r>
            <a:endParaRPr lang="en-US"/>
          </a:p>
        </p:txBody>
      </p:sp>
      <p:sp>
        <p:nvSpPr>
          <p:cNvPr id="12" name="Datumsplatzhalter 11">
            <a:extLst>
              <a:ext uri="{FF2B5EF4-FFF2-40B4-BE49-F238E27FC236}">
                <a16:creationId xmlns:a16="http://schemas.microsoft.com/office/drawing/2014/main" id="{61F0DBA5-C1B0-44DC-A359-F53055D10B5C}"/>
              </a:ext>
            </a:extLst>
          </p:cNvPr>
          <p:cNvSpPr>
            <a:spLocks noGrp="1"/>
          </p:cNvSpPr>
          <p:nvPr>
            <p:ph type="dt" sz="half" idx="10"/>
          </p:nvPr>
        </p:nvSpPr>
        <p:spPr/>
        <p:txBody>
          <a:bodyPr/>
          <a:lstStyle/>
          <a:p>
            <a:fld id="{862B3568-9F39-45BA-8ABC-B5488CC74074}" type="datetime1">
              <a:rPr lang="de-DE" noProof="0" smtClean="0"/>
              <a:t>06.11.2024</a:t>
            </a:fld>
            <a:endParaRPr lang="de-DE" noProof="0"/>
          </a:p>
        </p:txBody>
      </p:sp>
      <p:sp>
        <p:nvSpPr>
          <p:cNvPr id="13" name="Copyright Fraunhofer">
            <a:extLst>
              <a:ext uri="{FF2B5EF4-FFF2-40B4-BE49-F238E27FC236}">
                <a16:creationId xmlns:a16="http://schemas.microsoft.com/office/drawing/2014/main" id="{3A411D1E-2AF9-4CC5-AEC7-0C6DF157F576}"/>
              </a:ext>
            </a:extLst>
          </p:cNvPr>
          <p:cNvSpPr>
            <a:spLocks noGrp="1"/>
          </p:cNvSpPr>
          <p:nvPr>
            <p:ph type="ftr" sz="quarter" idx="11"/>
          </p:nvPr>
        </p:nvSpPr>
        <p:spPr/>
        <p:txBody>
          <a:bodyPr/>
          <a:lstStyle/>
          <a:p>
            <a:r>
              <a:rPr lang="de-DE" noProof="0"/>
              <a:t>© Fraunhofer ISI</a:t>
            </a:r>
          </a:p>
        </p:txBody>
      </p:sp>
      <p:sp>
        <p:nvSpPr>
          <p:cNvPr id="14" name="Foliennummernplatzhalter 13">
            <a:extLst>
              <a:ext uri="{FF2B5EF4-FFF2-40B4-BE49-F238E27FC236}">
                <a16:creationId xmlns:a16="http://schemas.microsoft.com/office/drawing/2014/main" id="{4828F296-FF06-4CDF-A47F-F729AA31C0A1}"/>
              </a:ext>
            </a:extLst>
          </p:cNvPr>
          <p:cNvSpPr>
            <a:spLocks noGrp="1"/>
          </p:cNvSpPr>
          <p:nvPr>
            <p:ph type="sldNum" sz="quarter" idx="12"/>
          </p:nvPr>
        </p:nvSpPr>
        <p:spPr/>
        <p:txBody>
          <a:bodyPr/>
          <a:lstStyle/>
          <a:p>
            <a:r>
              <a:rPr lang="de-DE" noProof="0"/>
              <a:t>Seite</a:t>
            </a:r>
            <a:r>
              <a:rPr lang="en-US"/>
              <a:t> </a:t>
            </a:r>
            <a:fld id="{401BA3E4-5E55-4F99-AF09-CC6D6B2539E2}" type="slidenum">
              <a:rPr lang="en-US" smtClean="0"/>
              <a:pPr/>
              <a:t>‹Nr.›</a:t>
            </a:fld>
            <a:endParaRPr lang="en-US"/>
          </a:p>
        </p:txBody>
      </p:sp>
      <p:sp>
        <p:nvSpPr>
          <p:cNvPr id="4" name="Textplatzhalter 3">
            <a:extLst>
              <a:ext uri="{FF2B5EF4-FFF2-40B4-BE49-F238E27FC236}">
                <a16:creationId xmlns:a16="http://schemas.microsoft.com/office/drawing/2014/main" id="{38C0110F-2625-4571-AE19-B8D78EAA1F97}"/>
              </a:ext>
            </a:extLst>
          </p:cNvPr>
          <p:cNvSpPr>
            <a:spLocks noGrp="1"/>
          </p:cNvSpPr>
          <p:nvPr>
            <p:ph type="body" sz="quarter" idx="13" hasCustomPrompt="1"/>
          </p:nvPr>
        </p:nvSpPr>
        <p:spPr>
          <a:xfrm>
            <a:off x="479425" y="778321"/>
            <a:ext cx="11233150" cy="319318"/>
          </a:xfrm>
        </p:spPr>
        <p:txBody>
          <a:bodyPr/>
          <a:lstStyle>
            <a:lvl1pPr>
              <a:defRPr sz="2000">
                <a:solidFill>
                  <a:schemeClr val="accent2"/>
                </a:solidFill>
                <a:latin typeface="+mn-lt"/>
              </a:defRPr>
            </a:lvl1pPr>
          </a:lstStyle>
          <a:p>
            <a:pPr lvl="0"/>
            <a:r>
              <a:rPr lang="de-DE" err="1"/>
              <a:t>Subline</a:t>
            </a:r>
            <a:endParaRPr lang="en-US"/>
          </a:p>
        </p:txBody>
      </p:sp>
      <p:sp>
        <p:nvSpPr>
          <p:cNvPr id="5" name="Textplatzhalter 4">
            <a:extLst>
              <a:ext uri="{FF2B5EF4-FFF2-40B4-BE49-F238E27FC236}">
                <a16:creationId xmlns:a16="http://schemas.microsoft.com/office/drawing/2014/main" id="{79EF34A9-6B75-4492-8A12-35A87E55C8A4}"/>
              </a:ext>
            </a:extLst>
          </p:cNvPr>
          <p:cNvSpPr>
            <a:spLocks noGrp="1"/>
          </p:cNvSpPr>
          <p:nvPr>
            <p:ph type="body" sz="quarter" idx="14"/>
          </p:nvPr>
        </p:nvSpPr>
        <p:spPr>
          <a:xfrm>
            <a:off x="478199" y="1703388"/>
            <a:ext cx="2520950" cy="2932112"/>
          </a:xfrm>
        </p:spPr>
        <p:txBody>
          <a:bodyPr/>
          <a:lstStyle/>
          <a:p>
            <a:pPr lvl="0"/>
            <a:r>
              <a:rPr lang="de-DE" noProof="0"/>
              <a:t>Formatvorlagen des Textmasters bearbeiten</a:t>
            </a:r>
          </a:p>
        </p:txBody>
      </p:sp>
      <p:sp>
        <p:nvSpPr>
          <p:cNvPr id="8" name="Textplatzhalter 7">
            <a:extLst>
              <a:ext uri="{FF2B5EF4-FFF2-40B4-BE49-F238E27FC236}">
                <a16:creationId xmlns:a16="http://schemas.microsoft.com/office/drawing/2014/main" id="{2E310D88-98AF-4753-BFFB-0D7937A97280}"/>
              </a:ext>
            </a:extLst>
          </p:cNvPr>
          <p:cNvSpPr>
            <a:spLocks noGrp="1"/>
          </p:cNvSpPr>
          <p:nvPr>
            <p:ph type="body" sz="quarter" idx="15"/>
          </p:nvPr>
        </p:nvSpPr>
        <p:spPr>
          <a:xfrm>
            <a:off x="3395663" y="1703388"/>
            <a:ext cx="2520950" cy="2911438"/>
          </a:xfrm>
        </p:spPr>
        <p:txBody>
          <a:bodyPr/>
          <a:lstStyle/>
          <a:p>
            <a:pPr lvl="0"/>
            <a:r>
              <a:rPr lang="de-DE" noProof="0"/>
              <a:t>Formatvorlagen des Textmasters bearbeiten</a:t>
            </a:r>
          </a:p>
        </p:txBody>
      </p:sp>
      <p:sp>
        <p:nvSpPr>
          <p:cNvPr id="10" name="Textplatzhalter 9">
            <a:extLst>
              <a:ext uri="{FF2B5EF4-FFF2-40B4-BE49-F238E27FC236}">
                <a16:creationId xmlns:a16="http://schemas.microsoft.com/office/drawing/2014/main" id="{CBED3F47-FB9A-471A-8A6D-C6AC2320A9A4}"/>
              </a:ext>
            </a:extLst>
          </p:cNvPr>
          <p:cNvSpPr>
            <a:spLocks noGrp="1"/>
          </p:cNvSpPr>
          <p:nvPr>
            <p:ph type="body" sz="quarter" idx="16"/>
          </p:nvPr>
        </p:nvSpPr>
        <p:spPr>
          <a:xfrm>
            <a:off x="6275388" y="1703388"/>
            <a:ext cx="2520950" cy="2911438"/>
          </a:xfrm>
        </p:spPr>
        <p:txBody>
          <a:bodyPr/>
          <a:lstStyle/>
          <a:p>
            <a:pPr lvl="0"/>
            <a:r>
              <a:rPr lang="de-DE" noProof="0"/>
              <a:t>Formatvorlagen des Textmasters bearbeiten</a:t>
            </a:r>
          </a:p>
        </p:txBody>
      </p:sp>
      <p:sp>
        <p:nvSpPr>
          <p:cNvPr id="15" name="Textplatzhalter 14">
            <a:extLst>
              <a:ext uri="{FF2B5EF4-FFF2-40B4-BE49-F238E27FC236}">
                <a16:creationId xmlns:a16="http://schemas.microsoft.com/office/drawing/2014/main" id="{A4C0EBAA-DEB8-42ED-9FF0-97A1433AEB53}"/>
              </a:ext>
            </a:extLst>
          </p:cNvPr>
          <p:cNvSpPr>
            <a:spLocks noGrp="1"/>
          </p:cNvSpPr>
          <p:nvPr>
            <p:ph type="body" sz="quarter" idx="17"/>
          </p:nvPr>
        </p:nvSpPr>
        <p:spPr>
          <a:xfrm>
            <a:off x="9191625" y="1703388"/>
            <a:ext cx="2520950" cy="2911438"/>
          </a:xfrm>
        </p:spPr>
        <p:txBody>
          <a:bodyPr/>
          <a:lstStyle/>
          <a:p>
            <a:pPr lvl="0"/>
            <a:r>
              <a:rPr lang="de-DE" noProof="0"/>
              <a:t>Formatvorlagen des Textmasters bearbeiten</a:t>
            </a:r>
          </a:p>
        </p:txBody>
      </p:sp>
    </p:spTree>
    <p:extLst>
      <p:ext uri="{BB962C8B-B14F-4D97-AF65-F5344CB8AC3E}">
        <p14:creationId xmlns:p14="http://schemas.microsoft.com/office/powerpoint/2010/main" val="2347060097"/>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guide id="3" pos="2139" userDrawn="1">
          <p15:clr>
            <a:srgbClr val="FBAE40"/>
          </p15:clr>
        </p15:guide>
        <p15:guide id="4" pos="1890" userDrawn="1">
          <p15:clr>
            <a:srgbClr val="FBAE40"/>
          </p15:clr>
        </p15:guide>
        <p15:guide id="5" pos="5541" userDrawn="1">
          <p15:clr>
            <a:srgbClr val="FBAE40"/>
          </p15:clr>
        </p15:guide>
        <p15:guide id="6" pos="57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 – 2 Spalten mit Bi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33CE2A8B-DF0C-4ED8-B188-C82210FB6606}"/>
              </a:ext>
            </a:extLst>
          </p:cNvPr>
          <p:cNvGraphicFramePr>
            <a:graphicFrameLocks noChangeAspect="1"/>
          </p:cNvGraphicFramePr>
          <p:nvPr userDrawn="1">
            <p:custDataLst>
              <p:tags r:id="rId1"/>
            </p:custDataLst>
            <p:extLst>
              <p:ext uri="{D42A27DB-BD31-4B8C-83A1-F6EECF244321}">
                <p14:modId xmlns:p14="http://schemas.microsoft.com/office/powerpoint/2010/main" val="3442440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0" name="Objekt 9" hidden="1">
                        <a:extLst>
                          <a:ext uri="{FF2B5EF4-FFF2-40B4-BE49-F238E27FC236}">
                            <a16:creationId xmlns:a16="http://schemas.microsoft.com/office/drawing/2014/main" id="{33CE2A8B-DF0C-4ED8-B188-C82210FB66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2593715C-3DC0-4E6F-AC38-9875A9DF0C1D}"/>
              </a:ext>
            </a:extLst>
          </p:cNvPr>
          <p:cNvSpPr>
            <a:spLocks noGrp="1"/>
          </p:cNvSpPr>
          <p:nvPr>
            <p:ph type="pic" sz="quarter" idx="13"/>
          </p:nvPr>
        </p:nvSpPr>
        <p:spPr>
          <a:xfrm>
            <a:off x="6275388" y="0"/>
            <a:ext cx="5916612" cy="6158116"/>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9" name="Datumsplatzhalter 8">
            <a:extLst>
              <a:ext uri="{FF2B5EF4-FFF2-40B4-BE49-F238E27FC236}">
                <a16:creationId xmlns:a16="http://schemas.microsoft.com/office/drawing/2014/main" id="{4EB5820C-E708-4B83-B2D5-A17747D22EE7}"/>
              </a:ext>
            </a:extLst>
          </p:cNvPr>
          <p:cNvSpPr>
            <a:spLocks noGrp="1"/>
          </p:cNvSpPr>
          <p:nvPr>
            <p:ph type="dt" sz="half" idx="14"/>
          </p:nvPr>
        </p:nvSpPr>
        <p:spPr/>
        <p:txBody>
          <a:bodyPr/>
          <a:lstStyle/>
          <a:p>
            <a:fld id="{0047F9E9-11D7-474D-A6DA-3492ADD97332}" type="datetime1">
              <a:rPr lang="de-DE" noProof="0" smtClean="0"/>
              <a:t>06.11.2024</a:t>
            </a:fld>
            <a:endParaRPr lang="de-DE" noProof="0"/>
          </a:p>
        </p:txBody>
      </p:sp>
      <p:sp>
        <p:nvSpPr>
          <p:cNvPr id="11" name="Copyright Fraunhofer">
            <a:extLst>
              <a:ext uri="{FF2B5EF4-FFF2-40B4-BE49-F238E27FC236}">
                <a16:creationId xmlns:a16="http://schemas.microsoft.com/office/drawing/2014/main" id="{D2144230-B8EC-476B-931A-D0CD27889EE1}"/>
              </a:ext>
            </a:extLst>
          </p:cNvPr>
          <p:cNvSpPr>
            <a:spLocks noGrp="1"/>
          </p:cNvSpPr>
          <p:nvPr>
            <p:ph type="ftr" sz="quarter" idx="15"/>
          </p:nvPr>
        </p:nvSpPr>
        <p:spPr/>
        <p:txBody>
          <a:bodyPr/>
          <a:lstStyle/>
          <a:p>
            <a:r>
              <a:rPr lang="de-DE" noProof="0"/>
              <a:t>© Fraunhofer ISI</a:t>
            </a:r>
          </a:p>
        </p:txBody>
      </p:sp>
      <p:sp>
        <p:nvSpPr>
          <p:cNvPr id="12" name="Foliennummernplatzhalter 11">
            <a:extLst>
              <a:ext uri="{FF2B5EF4-FFF2-40B4-BE49-F238E27FC236}">
                <a16:creationId xmlns:a16="http://schemas.microsoft.com/office/drawing/2014/main" id="{A1FBFD26-99E1-4A8F-A74A-F6ADF2E2D817}"/>
              </a:ext>
            </a:extLst>
          </p:cNvPr>
          <p:cNvSpPr>
            <a:spLocks noGrp="1"/>
          </p:cNvSpPr>
          <p:nvPr>
            <p:ph type="sldNum" sz="quarter" idx="16"/>
          </p:nvPr>
        </p:nvSpPr>
        <p:spPr/>
        <p:txBody>
          <a:bodyPr/>
          <a:lstStyle/>
          <a:p>
            <a:r>
              <a:rPr lang="de-DE" noProof="0"/>
              <a:t>Seite</a:t>
            </a:r>
            <a:r>
              <a:rPr lang="en-US"/>
              <a:t> </a:t>
            </a:r>
            <a:fld id="{401BA3E4-5E55-4F99-AF09-CC6D6B2539E2}" type="slidenum">
              <a:rPr lang="en-US" smtClean="0"/>
              <a:pPr/>
              <a:t>‹Nr.›</a:t>
            </a:fld>
            <a:endParaRPr lang="en-US"/>
          </a:p>
        </p:txBody>
      </p:sp>
      <p:sp>
        <p:nvSpPr>
          <p:cNvPr id="2" name="Titel 1">
            <a:extLst>
              <a:ext uri="{FF2B5EF4-FFF2-40B4-BE49-F238E27FC236}">
                <a16:creationId xmlns:a16="http://schemas.microsoft.com/office/drawing/2014/main" id="{C16DB4C6-EB43-4DAF-85FB-3D5502FB732E}"/>
              </a:ext>
            </a:extLst>
          </p:cNvPr>
          <p:cNvSpPr>
            <a:spLocks noGrp="1"/>
          </p:cNvSpPr>
          <p:nvPr>
            <p:ph type="title"/>
          </p:nvPr>
        </p:nvSpPr>
        <p:spPr>
          <a:xfrm>
            <a:off x="479425" y="395588"/>
            <a:ext cx="5437188" cy="382733"/>
          </a:xfrm>
        </p:spPr>
        <p:txBody>
          <a:bodyPr vert="horz"/>
          <a:lstStyle/>
          <a:p>
            <a:r>
              <a:rPr lang="de-DE"/>
              <a:t>Titelmasterformat durch Klicken bearbeiten</a:t>
            </a:r>
            <a:endParaRPr lang="en-US"/>
          </a:p>
        </p:txBody>
      </p:sp>
      <p:sp>
        <p:nvSpPr>
          <p:cNvPr id="5" name="Textplatzhalter 4">
            <a:extLst>
              <a:ext uri="{FF2B5EF4-FFF2-40B4-BE49-F238E27FC236}">
                <a16:creationId xmlns:a16="http://schemas.microsoft.com/office/drawing/2014/main" id="{B238F142-8C02-4935-B629-B6251A26C16E}"/>
              </a:ext>
            </a:extLst>
          </p:cNvPr>
          <p:cNvSpPr>
            <a:spLocks noGrp="1"/>
          </p:cNvSpPr>
          <p:nvPr>
            <p:ph type="body" sz="quarter" idx="17" hasCustomPrompt="1"/>
          </p:nvPr>
        </p:nvSpPr>
        <p:spPr>
          <a:xfrm>
            <a:off x="479425" y="778321"/>
            <a:ext cx="5437188" cy="318933"/>
          </a:xfrm>
        </p:spPr>
        <p:txBody>
          <a:bodyPr/>
          <a:lstStyle>
            <a:lvl1pPr>
              <a:defRPr sz="2000">
                <a:solidFill>
                  <a:schemeClr val="accent2"/>
                </a:solidFill>
                <a:latin typeface="+mn-lt"/>
              </a:defRPr>
            </a:lvl1pPr>
          </a:lstStyle>
          <a:p>
            <a:pPr lvl="0"/>
            <a:r>
              <a:rPr lang="de-DE" err="1"/>
              <a:t>Subline</a:t>
            </a:r>
            <a:endParaRPr lang="en-US"/>
          </a:p>
        </p:txBody>
      </p:sp>
      <p:sp>
        <p:nvSpPr>
          <p:cNvPr id="4" name="Textplatzhalter 3">
            <a:extLst>
              <a:ext uri="{FF2B5EF4-FFF2-40B4-BE49-F238E27FC236}">
                <a16:creationId xmlns:a16="http://schemas.microsoft.com/office/drawing/2014/main" id="{C34FD108-BE77-4119-8953-7B3B60E98A00}"/>
              </a:ext>
            </a:extLst>
          </p:cNvPr>
          <p:cNvSpPr>
            <a:spLocks noGrp="1"/>
          </p:cNvSpPr>
          <p:nvPr>
            <p:ph type="body" sz="quarter" idx="18"/>
          </p:nvPr>
        </p:nvSpPr>
        <p:spPr>
          <a:xfrm>
            <a:off x="478199" y="1703388"/>
            <a:ext cx="5437188" cy="2640595"/>
          </a:xfrm>
        </p:spPr>
        <p:txBody>
          <a:bodyPr/>
          <a:lstStyle/>
          <a:p>
            <a:pPr lvl="0"/>
            <a:r>
              <a:rPr lang="de-DE" noProof="0"/>
              <a:t>Formatvorlagen des Textmasters bearbeiten</a:t>
            </a:r>
          </a:p>
        </p:txBody>
      </p:sp>
    </p:spTree>
    <p:extLst>
      <p:ext uri="{BB962C8B-B14F-4D97-AF65-F5344CB8AC3E}">
        <p14:creationId xmlns:p14="http://schemas.microsoft.com/office/powerpoint/2010/main" val="1678808534"/>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 3 Spalten mit Bi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D3ED57BE-37A9-4D96-8E88-2396C118622D}"/>
              </a:ext>
            </a:extLst>
          </p:cNvPr>
          <p:cNvGraphicFramePr>
            <a:graphicFrameLocks noChangeAspect="1"/>
          </p:cNvGraphicFramePr>
          <p:nvPr userDrawn="1">
            <p:custDataLst>
              <p:tags r:id="rId1"/>
            </p:custDataLst>
            <p:extLst>
              <p:ext uri="{D42A27DB-BD31-4B8C-83A1-F6EECF244321}">
                <p14:modId xmlns:p14="http://schemas.microsoft.com/office/powerpoint/2010/main" val="3631807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0" name="Objekt 9" hidden="1">
                        <a:extLst>
                          <a:ext uri="{FF2B5EF4-FFF2-40B4-BE49-F238E27FC236}">
                            <a16:creationId xmlns:a16="http://schemas.microsoft.com/office/drawing/2014/main" id="{D3ED57BE-37A9-4D96-8E88-2396C11862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ildplatzhalter 6">
            <a:extLst>
              <a:ext uri="{FF2B5EF4-FFF2-40B4-BE49-F238E27FC236}">
                <a16:creationId xmlns:a16="http://schemas.microsoft.com/office/drawing/2014/main" id="{61458B9F-36A1-41C9-BED5-48660CBF7B3D}"/>
              </a:ext>
            </a:extLst>
          </p:cNvPr>
          <p:cNvSpPr>
            <a:spLocks noGrp="1"/>
          </p:cNvSpPr>
          <p:nvPr>
            <p:ph type="pic" sz="quarter" idx="13"/>
          </p:nvPr>
        </p:nvSpPr>
        <p:spPr>
          <a:xfrm>
            <a:off x="8220075" y="0"/>
            <a:ext cx="3971925" cy="6158116"/>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9" name="Datumsplatzhalter 8">
            <a:extLst>
              <a:ext uri="{FF2B5EF4-FFF2-40B4-BE49-F238E27FC236}">
                <a16:creationId xmlns:a16="http://schemas.microsoft.com/office/drawing/2014/main" id="{3A55FE10-1600-4EC9-BD53-2AD0F1FF5A23}"/>
              </a:ext>
            </a:extLst>
          </p:cNvPr>
          <p:cNvSpPr>
            <a:spLocks noGrp="1"/>
          </p:cNvSpPr>
          <p:nvPr>
            <p:ph type="dt" sz="half" idx="14"/>
          </p:nvPr>
        </p:nvSpPr>
        <p:spPr/>
        <p:txBody>
          <a:bodyPr/>
          <a:lstStyle/>
          <a:p>
            <a:fld id="{1B09DD79-ED55-4B70-88EA-06391A367C88}" type="datetime1">
              <a:rPr lang="de-DE" noProof="0" smtClean="0"/>
              <a:t>06.11.2024</a:t>
            </a:fld>
            <a:endParaRPr lang="de-DE" noProof="0"/>
          </a:p>
        </p:txBody>
      </p:sp>
      <p:sp>
        <p:nvSpPr>
          <p:cNvPr id="11" name="Copyright Fraunhofer">
            <a:extLst>
              <a:ext uri="{FF2B5EF4-FFF2-40B4-BE49-F238E27FC236}">
                <a16:creationId xmlns:a16="http://schemas.microsoft.com/office/drawing/2014/main" id="{3F46C379-14E1-4C3E-81B3-2514BD91D65C}"/>
              </a:ext>
            </a:extLst>
          </p:cNvPr>
          <p:cNvSpPr>
            <a:spLocks noGrp="1"/>
          </p:cNvSpPr>
          <p:nvPr>
            <p:ph type="ftr" sz="quarter" idx="15"/>
          </p:nvPr>
        </p:nvSpPr>
        <p:spPr/>
        <p:txBody>
          <a:bodyPr/>
          <a:lstStyle/>
          <a:p>
            <a:r>
              <a:rPr lang="de-DE" noProof="0"/>
              <a:t>© Fraunhofer ISI</a:t>
            </a:r>
          </a:p>
        </p:txBody>
      </p:sp>
      <p:sp>
        <p:nvSpPr>
          <p:cNvPr id="12" name="Foliennummernplatzhalter 11">
            <a:extLst>
              <a:ext uri="{FF2B5EF4-FFF2-40B4-BE49-F238E27FC236}">
                <a16:creationId xmlns:a16="http://schemas.microsoft.com/office/drawing/2014/main" id="{1983DEDE-C1BC-4CFF-B990-BF9CE174A581}"/>
              </a:ext>
            </a:extLst>
          </p:cNvPr>
          <p:cNvSpPr>
            <a:spLocks noGrp="1"/>
          </p:cNvSpPr>
          <p:nvPr>
            <p:ph type="sldNum" sz="quarter" idx="16"/>
          </p:nvPr>
        </p:nvSpPr>
        <p:spPr/>
        <p:txBody>
          <a:bodyPr/>
          <a:lstStyle/>
          <a:p>
            <a:r>
              <a:rPr lang="de-DE" noProof="0"/>
              <a:t>Seite</a:t>
            </a:r>
            <a:r>
              <a:rPr lang="en-US"/>
              <a:t> </a:t>
            </a:r>
            <a:fld id="{401BA3E4-5E55-4F99-AF09-CC6D6B2539E2}" type="slidenum">
              <a:rPr lang="en-US" smtClean="0"/>
              <a:pPr/>
              <a:t>‹Nr.›</a:t>
            </a:fld>
            <a:endParaRPr lang="en-US"/>
          </a:p>
        </p:txBody>
      </p:sp>
      <p:sp>
        <p:nvSpPr>
          <p:cNvPr id="2" name="Titel 1">
            <a:extLst>
              <a:ext uri="{FF2B5EF4-FFF2-40B4-BE49-F238E27FC236}">
                <a16:creationId xmlns:a16="http://schemas.microsoft.com/office/drawing/2014/main" id="{43CF28B4-14C0-46CF-91E6-E56862CBC6F7}"/>
              </a:ext>
            </a:extLst>
          </p:cNvPr>
          <p:cNvSpPr>
            <a:spLocks noGrp="1"/>
          </p:cNvSpPr>
          <p:nvPr>
            <p:ph type="title"/>
          </p:nvPr>
        </p:nvSpPr>
        <p:spPr>
          <a:xfrm>
            <a:off x="479425" y="395588"/>
            <a:ext cx="7345363" cy="382733"/>
          </a:xfrm>
        </p:spPr>
        <p:txBody>
          <a:bodyPr vert="horz"/>
          <a:lstStyle/>
          <a:p>
            <a:r>
              <a:rPr lang="de-DE"/>
              <a:t>Titelmasterformat durch Klicken bearbeiten</a:t>
            </a:r>
            <a:endParaRPr lang="en-US"/>
          </a:p>
        </p:txBody>
      </p:sp>
      <p:sp>
        <p:nvSpPr>
          <p:cNvPr id="5" name="Textplatzhalter 4">
            <a:extLst>
              <a:ext uri="{FF2B5EF4-FFF2-40B4-BE49-F238E27FC236}">
                <a16:creationId xmlns:a16="http://schemas.microsoft.com/office/drawing/2014/main" id="{BEE1F331-B496-4BC0-8505-F35F3C57A219}"/>
              </a:ext>
            </a:extLst>
          </p:cNvPr>
          <p:cNvSpPr>
            <a:spLocks noGrp="1"/>
          </p:cNvSpPr>
          <p:nvPr>
            <p:ph type="body" sz="quarter" idx="17" hasCustomPrompt="1"/>
          </p:nvPr>
        </p:nvSpPr>
        <p:spPr>
          <a:xfrm>
            <a:off x="479425" y="778321"/>
            <a:ext cx="7345363" cy="319318"/>
          </a:xfrm>
        </p:spPr>
        <p:txBody>
          <a:bodyPr/>
          <a:lstStyle>
            <a:lvl1pPr>
              <a:defRPr sz="2000">
                <a:solidFill>
                  <a:schemeClr val="accent2"/>
                </a:solidFill>
                <a:latin typeface="+mn-lt"/>
              </a:defRPr>
            </a:lvl1pPr>
          </a:lstStyle>
          <a:p>
            <a:pPr lvl="0"/>
            <a:r>
              <a:rPr lang="de-DE" err="1"/>
              <a:t>Subline</a:t>
            </a:r>
            <a:endParaRPr lang="en-US"/>
          </a:p>
        </p:txBody>
      </p:sp>
      <p:sp>
        <p:nvSpPr>
          <p:cNvPr id="4" name="Textplatzhalter 3">
            <a:extLst>
              <a:ext uri="{FF2B5EF4-FFF2-40B4-BE49-F238E27FC236}">
                <a16:creationId xmlns:a16="http://schemas.microsoft.com/office/drawing/2014/main" id="{EB813626-B371-440A-B685-32C75971336E}"/>
              </a:ext>
            </a:extLst>
          </p:cNvPr>
          <p:cNvSpPr>
            <a:spLocks noGrp="1"/>
          </p:cNvSpPr>
          <p:nvPr>
            <p:ph type="body" sz="quarter" idx="18"/>
          </p:nvPr>
        </p:nvSpPr>
        <p:spPr>
          <a:xfrm>
            <a:off x="478199" y="1703388"/>
            <a:ext cx="3492500" cy="2640595"/>
          </a:xfrm>
        </p:spPr>
        <p:txBody>
          <a:bodyPr/>
          <a:lstStyle/>
          <a:p>
            <a:pPr lvl="0"/>
            <a:r>
              <a:rPr lang="de-DE" noProof="0"/>
              <a:t>Formatvorlagen des Textmasters bearbeiten</a:t>
            </a:r>
          </a:p>
        </p:txBody>
      </p:sp>
      <p:sp>
        <p:nvSpPr>
          <p:cNvPr id="8" name="Textplatzhalter 7">
            <a:extLst>
              <a:ext uri="{FF2B5EF4-FFF2-40B4-BE49-F238E27FC236}">
                <a16:creationId xmlns:a16="http://schemas.microsoft.com/office/drawing/2014/main" id="{E2D2D81B-2964-4DEB-9973-66C95A1B0002}"/>
              </a:ext>
            </a:extLst>
          </p:cNvPr>
          <p:cNvSpPr>
            <a:spLocks noGrp="1"/>
          </p:cNvSpPr>
          <p:nvPr>
            <p:ph type="body" sz="quarter" idx="19"/>
          </p:nvPr>
        </p:nvSpPr>
        <p:spPr>
          <a:xfrm>
            <a:off x="4332288" y="1703388"/>
            <a:ext cx="3492500" cy="2619375"/>
          </a:xfrm>
        </p:spPr>
        <p:txBody>
          <a:bodyPr/>
          <a:lstStyle/>
          <a:p>
            <a:pPr lvl="0"/>
            <a:r>
              <a:rPr lang="de-DE" noProof="0"/>
              <a:t>Formatvorlagen des Textmasters bearbeiten</a:t>
            </a:r>
          </a:p>
        </p:txBody>
      </p:sp>
    </p:spTree>
    <p:extLst>
      <p:ext uri="{BB962C8B-B14F-4D97-AF65-F5344CB8AC3E}">
        <p14:creationId xmlns:p14="http://schemas.microsoft.com/office/powerpoint/2010/main" val="404584853"/>
      </p:ext>
    </p:extLst>
  </p:cSld>
  <p:clrMapOvr>
    <a:masterClrMapping/>
  </p:clrMapOvr>
  <p:extLst>
    <p:ext uri="{DCECCB84-F9BA-43D5-87BE-67443E8EF086}">
      <p15:sldGuideLst xmlns:p15="http://schemas.microsoft.com/office/powerpoint/2012/main">
        <p15:guide id="1" pos="2502" userDrawn="1">
          <p15:clr>
            <a:srgbClr val="FBAE40"/>
          </p15:clr>
        </p15:guide>
        <p15:guide id="2" pos="2729" userDrawn="1">
          <p15:clr>
            <a:srgbClr val="FBAE40"/>
          </p15:clr>
        </p15:guide>
        <p15:guide id="3" pos="4929" userDrawn="1">
          <p15:clr>
            <a:srgbClr val="FBAE40"/>
          </p15:clr>
        </p15:guide>
        <p15:guide id="4"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1 Spalte | kleine Schrift">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3EB3F1D-68CC-4D42-88C6-FD851995773D}"/>
              </a:ext>
            </a:extLst>
          </p:cNvPr>
          <p:cNvGraphicFramePr>
            <a:graphicFrameLocks noChangeAspect="1"/>
          </p:cNvGraphicFramePr>
          <p:nvPr userDrawn="1">
            <p:custDataLst>
              <p:tags r:id="rId1"/>
            </p:custDataLst>
            <p:extLst>
              <p:ext uri="{D42A27DB-BD31-4B8C-83A1-F6EECF244321}">
                <p14:modId xmlns:p14="http://schemas.microsoft.com/office/powerpoint/2010/main" val="4211608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1" name="Objekt 10" hidden="1">
                        <a:extLst>
                          <a:ext uri="{FF2B5EF4-FFF2-40B4-BE49-F238E27FC236}">
                            <a16:creationId xmlns:a16="http://schemas.microsoft.com/office/drawing/2014/main" id="{73EB3F1D-68CC-4D42-88C6-FD85199577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Titelmasterformat durch Klicken bearbeiten</a:t>
            </a:r>
            <a:endParaRPr lang="en-US"/>
          </a:p>
        </p:txBody>
      </p:sp>
      <p:sp>
        <p:nvSpPr>
          <p:cNvPr id="7" name="Datumsplatzhalter 6">
            <a:extLst>
              <a:ext uri="{FF2B5EF4-FFF2-40B4-BE49-F238E27FC236}">
                <a16:creationId xmlns:a16="http://schemas.microsoft.com/office/drawing/2014/main" id="{7242AEA7-0D8C-4AD8-8EEC-63FF8206F796}"/>
              </a:ext>
            </a:extLst>
          </p:cNvPr>
          <p:cNvSpPr>
            <a:spLocks noGrp="1"/>
          </p:cNvSpPr>
          <p:nvPr>
            <p:ph type="dt" sz="half" idx="10"/>
          </p:nvPr>
        </p:nvSpPr>
        <p:spPr/>
        <p:txBody>
          <a:bodyPr/>
          <a:lstStyle/>
          <a:p>
            <a:fld id="{65A82B2D-840F-4167-AD44-C02BC9C87CCB}" type="datetime1">
              <a:rPr lang="de-DE" noProof="0" smtClean="0"/>
              <a:t>06.11.2024</a:t>
            </a:fld>
            <a:endParaRPr lang="de-DE" noProof="0"/>
          </a:p>
        </p:txBody>
      </p:sp>
      <p:sp>
        <p:nvSpPr>
          <p:cNvPr id="8" name="Copyright Fraunhofer">
            <a:extLst>
              <a:ext uri="{FF2B5EF4-FFF2-40B4-BE49-F238E27FC236}">
                <a16:creationId xmlns:a16="http://schemas.microsoft.com/office/drawing/2014/main" id="{3BFD0A8D-1DCE-43F0-A5E3-4221FF17E804}"/>
              </a:ext>
            </a:extLst>
          </p:cNvPr>
          <p:cNvSpPr>
            <a:spLocks noGrp="1"/>
          </p:cNvSpPr>
          <p:nvPr>
            <p:ph type="ftr" sz="quarter" idx="11"/>
          </p:nvPr>
        </p:nvSpPr>
        <p:spPr/>
        <p:txBody>
          <a:bodyPr/>
          <a:lstStyle/>
          <a:p>
            <a:r>
              <a:rPr lang="de-DE" noProof="0"/>
              <a:t>© Fraunhofer ISI</a:t>
            </a:r>
          </a:p>
        </p:txBody>
      </p:sp>
      <p:sp>
        <p:nvSpPr>
          <p:cNvPr id="9" name="Foliennummernplatzhalter 8">
            <a:extLst>
              <a:ext uri="{FF2B5EF4-FFF2-40B4-BE49-F238E27FC236}">
                <a16:creationId xmlns:a16="http://schemas.microsoft.com/office/drawing/2014/main" id="{C680CF9D-E06C-44A3-9743-D9D200F41CBE}"/>
              </a:ext>
            </a:extLst>
          </p:cNvPr>
          <p:cNvSpPr>
            <a:spLocks noGrp="1"/>
          </p:cNvSpPr>
          <p:nvPr>
            <p:ph type="sldNum" sz="quarter" idx="12"/>
          </p:nvPr>
        </p:nvSpPr>
        <p:spPr/>
        <p:txBody>
          <a:bodyPr/>
          <a:lstStyle/>
          <a:p>
            <a:r>
              <a:rPr lang="de-DE" noProof="0"/>
              <a:t>Seite</a:t>
            </a:r>
            <a:r>
              <a:rPr lang="en-US"/>
              <a:t> </a:t>
            </a:r>
            <a:fld id="{401BA3E4-5E55-4F99-AF09-CC6D6B2539E2}" type="slidenum">
              <a:rPr lang="en-US" smtClean="0"/>
              <a:pPr/>
              <a:t>‹Nr.›</a:t>
            </a:fld>
            <a:endParaRPr lang="en-US"/>
          </a:p>
        </p:txBody>
      </p:sp>
      <p:sp>
        <p:nvSpPr>
          <p:cNvPr id="5" name="Textplatzhalter 4">
            <a:extLst>
              <a:ext uri="{FF2B5EF4-FFF2-40B4-BE49-F238E27FC236}">
                <a16:creationId xmlns:a16="http://schemas.microsoft.com/office/drawing/2014/main" id="{08A281D1-4D07-42EA-89AA-EA4C03EDB004}"/>
              </a:ext>
            </a:extLst>
          </p:cNvPr>
          <p:cNvSpPr>
            <a:spLocks noGrp="1"/>
          </p:cNvSpPr>
          <p:nvPr>
            <p:ph type="body" sz="quarter" idx="13" hasCustomPrompt="1"/>
          </p:nvPr>
        </p:nvSpPr>
        <p:spPr>
          <a:xfrm>
            <a:off x="479425" y="778321"/>
            <a:ext cx="11233150" cy="318933"/>
          </a:xfrm>
        </p:spPr>
        <p:txBody>
          <a:bodyPr/>
          <a:lstStyle>
            <a:lvl1pPr>
              <a:defRPr sz="2000">
                <a:solidFill>
                  <a:schemeClr val="accent2"/>
                </a:solidFill>
                <a:latin typeface="+mn-lt"/>
              </a:defRPr>
            </a:lvl1pPr>
          </a:lstStyle>
          <a:p>
            <a:pPr lvl="0"/>
            <a:r>
              <a:rPr lang="de-DE" err="1"/>
              <a:t>Subline</a:t>
            </a:r>
            <a:endParaRPr lang="en-US"/>
          </a:p>
        </p:txBody>
      </p:sp>
      <p:sp>
        <p:nvSpPr>
          <p:cNvPr id="10" name="Textplatzhalter 9">
            <a:extLst>
              <a:ext uri="{FF2B5EF4-FFF2-40B4-BE49-F238E27FC236}">
                <a16:creationId xmlns:a16="http://schemas.microsoft.com/office/drawing/2014/main" id="{85573968-5EC4-45D8-B356-9D2C25D2EC6A}"/>
              </a:ext>
            </a:extLst>
          </p:cNvPr>
          <p:cNvSpPr>
            <a:spLocks noGrp="1"/>
          </p:cNvSpPr>
          <p:nvPr>
            <p:ph type="body" sz="quarter" idx="14"/>
          </p:nvPr>
        </p:nvSpPr>
        <p:spPr>
          <a:xfrm>
            <a:off x="478199" y="1703388"/>
            <a:ext cx="11233150" cy="2640595"/>
          </a:xfrm>
        </p:spPr>
        <p:txBody>
          <a:bodyPr/>
          <a:lstStyle>
            <a:lvl5pPr>
              <a:defRPr/>
            </a:lvl5pPr>
          </a:lstStyle>
          <a:p>
            <a:pPr lvl="0"/>
            <a:r>
              <a:rPr lang="de-DE" noProof="0"/>
              <a:t>Formatvorlagen des Textmasters bearbeiten</a:t>
            </a:r>
          </a:p>
        </p:txBody>
      </p:sp>
    </p:spTree>
    <p:extLst>
      <p:ext uri="{BB962C8B-B14F-4D97-AF65-F5344CB8AC3E}">
        <p14:creationId xmlns:p14="http://schemas.microsoft.com/office/powerpoint/2010/main" val="428381408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große Headline unten">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1530905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6B002FD9-AF19-4ED6-84E1-C634A79B2BA2}"/>
              </a:ext>
            </a:extLst>
          </p:cNvPr>
          <p:cNvSpPr>
            <a:spLocks noGrp="1"/>
          </p:cNvSpPr>
          <p:nvPr>
            <p:ph type="pic" sz="quarter" idx="10"/>
          </p:nvPr>
        </p:nvSpPr>
        <p:spPr>
          <a:xfrm>
            <a:off x="0" y="0"/>
            <a:ext cx="12192000" cy="6858000"/>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3002996"/>
            <a:ext cx="5916612" cy="2981879"/>
          </a:xfrm>
          <a:gradFill flip="none" rotWithShape="1">
            <a:gsLst>
              <a:gs pos="34000">
                <a:srgbClr val="1D7790">
                  <a:alpha val="95000"/>
                </a:srgbClr>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486000" tIns="360000" rIns="360000" bIns="360000" anchor="b">
            <a:spAutoFit/>
          </a:bodyPr>
          <a:lstStyle>
            <a:lvl1pPr>
              <a:lnSpc>
                <a:spcPct val="110000"/>
              </a:lnSpc>
              <a:spcAft>
                <a:spcPts val="0"/>
              </a:spcAft>
              <a:defRPr sz="1600" b="0">
                <a:solidFill>
                  <a:schemeClr val="bg1"/>
                </a:solidFill>
                <a:latin typeface="+mj-lt"/>
              </a:defRPr>
            </a:lvl1pPr>
            <a:lvl2pPr>
              <a:lnSpc>
                <a:spcPts val="3200"/>
              </a:lnSpc>
              <a:spcAft>
                <a:spcPts val="640"/>
              </a:spcAft>
              <a:defRPr sz="4160" b="0">
                <a:solidFill>
                  <a:schemeClr val="bg1"/>
                </a:solidFill>
                <a:latin typeface="Frutiger LT Com 75 Black" panose="020B0A03040504030204" pitchFamily="34" charset="0"/>
              </a:defRPr>
            </a:lvl2pPr>
            <a:lvl3pPr>
              <a:lnSpc>
                <a:spcPct val="100000"/>
              </a:lnSpc>
              <a:spcAft>
                <a:spcPts val="0"/>
              </a:spcAft>
              <a:defRPr sz="3200" b="0">
                <a:solidFill>
                  <a:schemeClr val="bg1"/>
                </a:solidFill>
                <a:latin typeface="+mn-lt"/>
              </a:defRPr>
            </a:lvl3pPr>
            <a:lvl4pPr marL="0" indent="0">
              <a:lnSpc>
                <a:spcPct val="110000"/>
              </a:lnSpc>
              <a:spcBef>
                <a:spcPts val="2080"/>
              </a:spcBef>
              <a:spcAft>
                <a:spcPts val="0"/>
              </a:spcAft>
              <a:buNone/>
              <a:defRPr sz="1600">
                <a:solidFill>
                  <a:schemeClr val="bg1"/>
                </a:solidFill>
              </a:defRPr>
            </a:lvl4pPr>
            <a:lvl5pPr>
              <a:spcAft>
                <a:spcPts val="0"/>
              </a:spcAft>
              <a:defRPr/>
            </a:lvl5pPr>
          </a:lstStyle>
          <a:p>
            <a:pPr lvl="0"/>
            <a:r>
              <a:rPr lang="de-DE" err="1"/>
              <a:t>Subline</a:t>
            </a:r>
            <a:r>
              <a:rPr lang="de-DE"/>
              <a:t>/Referent/Datum</a:t>
            </a:r>
          </a:p>
          <a:p>
            <a:pPr lvl="1"/>
            <a:r>
              <a:rPr lang="de-DE"/>
              <a:t>—</a:t>
            </a:r>
          </a:p>
          <a:p>
            <a:pPr lvl="2"/>
            <a:r>
              <a:rPr lang="de-DE"/>
              <a:t>Headline groß, Frutiger LT </a:t>
            </a:r>
            <a:r>
              <a:rPr lang="de-DE" err="1"/>
              <a:t>Com</a:t>
            </a:r>
            <a:r>
              <a:rPr lang="de-DE"/>
              <a:t> Light, 32 </a:t>
            </a:r>
            <a:r>
              <a:rPr lang="de-DE" err="1"/>
              <a:t>pt</a:t>
            </a:r>
            <a:endParaRPr lang="de-DE"/>
          </a:p>
          <a:p>
            <a:pPr lvl="3"/>
            <a:r>
              <a:rPr lang="de-DE"/>
              <a:t>Referenten</a:t>
            </a:r>
          </a:p>
        </p:txBody>
      </p:sp>
      <p:sp>
        <p:nvSpPr>
          <p:cNvPr id="2" name="Datumsplatzhalter 1">
            <a:extLst>
              <a:ext uri="{FF2B5EF4-FFF2-40B4-BE49-F238E27FC236}">
                <a16:creationId xmlns:a16="http://schemas.microsoft.com/office/drawing/2014/main" id="{D968778D-8BC8-464B-A800-1D1791A3726E}"/>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75260CBB-BBBF-4BD2-A2B2-E16FB43BCE8E}"/>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5C9F131B-2B68-425B-8FFF-8D359E0D5DD5}"/>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2174523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1 Spalte | große Schrift">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3EB3F1D-68CC-4D42-88C6-FD851995773D}"/>
              </a:ext>
            </a:extLst>
          </p:cNvPr>
          <p:cNvGraphicFramePr>
            <a:graphicFrameLocks noChangeAspect="1"/>
          </p:cNvGraphicFramePr>
          <p:nvPr userDrawn="1">
            <p:custDataLst>
              <p:tags r:id="rId1"/>
            </p:custDataLst>
            <p:extLst>
              <p:ext uri="{D42A27DB-BD31-4B8C-83A1-F6EECF244321}">
                <p14:modId xmlns:p14="http://schemas.microsoft.com/office/powerpoint/2010/main" val="2299292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1" name="Objekt 10" hidden="1">
                        <a:extLst>
                          <a:ext uri="{FF2B5EF4-FFF2-40B4-BE49-F238E27FC236}">
                            <a16:creationId xmlns:a16="http://schemas.microsoft.com/office/drawing/2014/main" id="{73EB3F1D-68CC-4D42-88C6-FD85199577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Titelmasterformat durch Klicken bearbeiten</a:t>
            </a:r>
            <a:endParaRPr lang="en-US"/>
          </a:p>
        </p:txBody>
      </p:sp>
      <p:sp>
        <p:nvSpPr>
          <p:cNvPr id="7" name="Datumsplatzhalter 6">
            <a:extLst>
              <a:ext uri="{FF2B5EF4-FFF2-40B4-BE49-F238E27FC236}">
                <a16:creationId xmlns:a16="http://schemas.microsoft.com/office/drawing/2014/main" id="{7242AEA7-0D8C-4AD8-8EEC-63FF8206F796}"/>
              </a:ext>
            </a:extLst>
          </p:cNvPr>
          <p:cNvSpPr>
            <a:spLocks noGrp="1"/>
          </p:cNvSpPr>
          <p:nvPr>
            <p:ph type="dt" sz="half" idx="10"/>
          </p:nvPr>
        </p:nvSpPr>
        <p:spPr/>
        <p:txBody>
          <a:bodyPr/>
          <a:lstStyle/>
          <a:p>
            <a:fld id="{9631443C-B870-41CA-8630-426F79C7DA41}" type="datetime1">
              <a:rPr lang="de-DE" noProof="0" smtClean="0"/>
              <a:t>06.11.2024</a:t>
            </a:fld>
            <a:endParaRPr lang="de-DE" noProof="0"/>
          </a:p>
        </p:txBody>
      </p:sp>
      <p:sp>
        <p:nvSpPr>
          <p:cNvPr id="8" name="Copyright Fraunhofer">
            <a:extLst>
              <a:ext uri="{FF2B5EF4-FFF2-40B4-BE49-F238E27FC236}">
                <a16:creationId xmlns:a16="http://schemas.microsoft.com/office/drawing/2014/main" id="{3BFD0A8D-1DCE-43F0-A5E3-4221FF17E804}"/>
              </a:ext>
            </a:extLst>
          </p:cNvPr>
          <p:cNvSpPr>
            <a:spLocks noGrp="1"/>
          </p:cNvSpPr>
          <p:nvPr>
            <p:ph type="ftr" sz="quarter" idx="11"/>
          </p:nvPr>
        </p:nvSpPr>
        <p:spPr/>
        <p:txBody>
          <a:bodyPr/>
          <a:lstStyle/>
          <a:p>
            <a:r>
              <a:rPr lang="de-DE" noProof="0"/>
              <a:t>© Fraunhofer ISI</a:t>
            </a:r>
          </a:p>
        </p:txBody>
      </p:sp>
      <p:sp>
        <p:nvSpPr>
          <p:cNvPr id="9" name="Foliennummernplatzhalter 8">
            <a:extLst>
              <a:ext uri="{FF2B5EF4-FFF2-40B4-BE49-F238E27FC236}">
                <a16:creationId xmlns:a16="http://schemas.microsoft.com/office/drawing/2014/main" id="{C680CF9D-E06C-44A3-9743-D9D200F41CBE}"/>
              </a:ext>
            </a:extLst>
          </p:cNvPr>
          <p:cNvSpPr>
            <a:spLocks noGrp="1"/>
          </p:cNvSpPr>
          <p:nvPr>
            <p:ph type="sldNum" sz="quarter" idx="12"/>
          </p:nvPr>
        </p:nvSpPr>
        <p:spPr/>
        <p:txBody>
          <a:bodyPr/>
          <a:lstStyle/>
          <a:p>
            <a:r>
              <a:rPr lang="de-DE" noProof="0"/>
              <a:t>Seite</a:t>
            </a:r>
            <a:r>
              <a:rPr lang="en-US"/>
              <a:t> </a:t>
            </a:r>
            <a:fld id="{401BA3E4-5E55-4F99-AF09-CC6D6B2539E2}" type="slidenum">
              <a:rPr lang="en-US" smtClean="0"/>
              <a:pPr/>
              <a:t>‹Nr.›</a:t>
            </a:fld>
            <a:endParaRPr lang="en-US"/>
          </a:p>
        </p:txBody>
      </p:sp>
      <p:sp>
        <p:nvSpPr>
          <p:cNvPr id="5" name="Textplatzhalter 4">
            <a:extLst>
              <a:ext uri="{FF2B5EF4-FFF2-40B4-BE49-F238E27FC236}">
                <a16:creationId xmlns:a16="http://schemas.microsoft.com/office/drawing/2014/main" id="{08A281D1-4D07-42EA-89AA-EA4C03EDB004}"/>
              </a:ext>
            </a:extLst>
          </p:cNvPr>
          <p:cNvSpPr>
            <a:spLocks noGrp="1"/>
          </p:cNvSpPr>
          <p:nvPr>
            <p:ph type="body" sz="quarter" idx="13" hasCustomPrompt="1"/>
          </p:nvPr>
        </p:nvSpPr>
        <p:spPr>
          <a:xfrm>
            <a:off x="479425" y="778321"/>
            <a:ext cx="11233150" cy="318933"/>
          </a:xfrm>
        </p:spPr>
        <p:txBody>
          <a:bodyPr/>
          <a:lstStyle>
            <a:lvl1pPr>
              <a:defRPr sz="2000">
                <a:solidFill>
                  <a:schemeClr val="accent2"/>
                </a:solidFill>
                <a:latin typeface="+mn-lt"/>
              </a:defRPr>
            </a:lvl1pPr>
          </a:lstStyle>
          <a:p>
            <a:pPr lvl="0"/>
            <a:r>
              <a:rPr lang="de-DE" err="1"/>
              <a:t>Subline</a:t>
            </a:r>
            <a:endParaRPr lang="en-US"/>
          </a:p>
        </p:txBody>
      </p:sp>
      <p:sp>
        <p:nvSpPr>
          <p:cNvPr id="10" name="Textplatzhalter 9">
            <a:extLst>
              <a:ext uri="{FF2B5EF4-FFF2-40B4-BE49-F238E27FC236}">
                <a16:creationId xmlns:a16="http://schemas.microsoft.com/office/drawing/2014/main" id="{85573968-5EC4-45D8-B356-9D2C25D2EC6A}"/>
              </a:ext>
            </a:extLst>
          </p:cNvPr>
          <p:cNvSpPr>
            <a:spLocks noGrp="1"/>
          </p:cNvSpPr>
          <p:nvPr>
            <p:ph type="body" sz="quarter" idx="14"/>
          </p:nvPr>
        </p:nvSpPr>
        <p:spPr>
          <a:xfrm>
            <a:off x="478199" y="1703388"/>
            <a:ext cx="11233150" cy="3020314"/>
          </a:xfrm>
        </p:spPr>
        <p:txBody>
          <a:bodyPr/>
          <a:lstStyle>
            <a:lvl1pPr>
              <a:spcAft>
                <a:spcPts val="2200"/>
              </a:spcAft>
              <a:defRPr sz="1800"/>
            </a:lvl1pPr>
            <a:lvl2pPr>
              <a:spcAft>
                <a:spcPts val="2200"/>
              </a:spcAft>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p:txBody>
      </p:sp>
    </p:spTree>
    <p:extLst>
      <p:ext uri="{BB962C8B-B14F-4D97-AF65-F5344CB8AC3E}">
        <p14:creationId xmlns:p14="http://schemas.microsoft.com/office/powerpoint/2010/main" val="411601367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 – 2 Spalten | kleine Schrift">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3DC8D38B-C18B-45D1-977E-43D6AADFE724}"/>
              </a:ext>
            </a:extLst>
          </p:cNvPr>
          <p:cNvGraphicFramePr>
            <a:graphicFrameLocks noChangeAspect="1"/>
          </p:cNvGraphicFramePr>
          <p:nvPr userDrawn="1">
            <p:custDataLst>
              <p:tags r:id="rId1"/>
            </p:custDataLst>
            <p:extLst>
              <p:ext uri="{D42A27DB-BD31-4B8C-83A1-F6EECF244321}">
                <p14:modId xmlns:p14="http://schemas.microsoft.com/office/powerpoint/2010/main" val="2491888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9" name="Objekt 8" hidden="1">
                        <a:extLst>
                          <a:ext uri="{FF2B5EF4-FFF2-40B4-BE49-F238E27FC236}">
                            <a16:creationId xmlns:a16="http://schemas.microsoft.com/office/drawing/2014/main" id="{3DC8D38B-C18B-45D1-977E-43D6AADFE7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a:xfrm>
            <a:off x="479425" y="728811"/>
            <a:ext cx="11233150" cy="382733"/>
          </a:xfrm>
        </p:spPr>
        <p:txBody>
          <a:bodyPr vert="horz"/>
          <a:lstStyle/>
          <a:p>
            <a:r>
              <a:rPr lang="de-DE"/>
              <a:t>Titelmasterformat durch Klicken bearbeiten</a:t>
            </a:r>
            <a:endParaRPr lang="en-US"/>
          </a:p>
        </p:txBody>
      </p:sp>
      <p:sp>
        <p:nvSpPr>
          <p:cNvPr id="7" name="Textplatzhalter 6">
            <a:extLst>
              <a:ext uri="{FF2B5EF4-FFF2-40B4-BE49-F238E27FC236}">
                <a16:creationId xmlns:a16="http://schemas.microsoft.com/office/drawing/2014/main" id="{B6B3DBCD-172B-459C-8C97-521B9602874E}"/>
              </a:ext>
            </a:extLst>
          </p:cNvPr>
          <p:cNvSpPr>
            <a:spLocks noGrp="1"/>
          </p:cNvSpPr>
          <p:nvPr>
            <p:ph type="body" sz="quarter" idx="13"/>
          </p:nvPr>
        </p:nvSpPr>
        <p:spPr>
          <a:xfrm>
            <a:off x="479425" y="1700213"/>
            <a:ext cx="5437188" cy="2640595"/>
          </a:xfrm>
        </p:spPr>
        <p:txBody>
          <a:bodyPr numCol="1" spcCol="360000"/>
          <a:lstStyle>
            <a:lvl5pPr>
              <a:defRPr/>
            </a:lvl5pPr>
            <a:lvl8pPr>
              <a:buAutoNum type="arabicPeriod"/>
              <a:defRPr/>
            </a:lvl8pPr>
          </a:lstStyle>
          <a:p>
            <a:pPr lvl="0"/>
            <a:r>
              <a:rPr lang="de-DE"/>
              <a:t>Formatvorlagen des Textmasters bearbeiten</a:t>
            </a:r>
          </a:p>
        </p:txBody>
      </p:sp>
      <p:sp>
        <p:nvSpPr>
          <p:cNvPr id="8" name="Datumsplatzhalter 7">
            <a:extLst>
              <a:ext uri="{FF2B5EF4-FFF2-40B4-BE49-F238E27FC236}">
                <a16:creationId xmlns:a16="http://schemas.microsoft.com/office/drawing/2014/main" id="{7A80A6E1-2019-439E-8E86-0046D913F8DE}"/>
              </a:ext>
            </a:extLst>
          </p:cNvPr>
          <p:cNvSpPr>
            <a:spLocks noGrp="1"/>
          </p:cNvSpPr>
          <p:nvPr>
            <p:ph type="dt" sz="half" idx="14"/>
          </p:nvPr>
        </p:nvSpPr>
        <p:spPr/>
        <p:txBody>
          <a:bodyPr/>
          <a:lstStyle/>
          <a:p>
            <a:fld id="{ED9D36A6-A034-4164-BBE1-F8AE84912B9F}" type="datetime1">
              <a:rPr lang="de-DE" noProof="0" smtClean="0"/>
              <a:t>06.11.2024</a:t>
            </a:fld>
            <a:endParaRPr lang="de-DE" noProof="0"/>
          </a:p>
        </p:txBody>
      </p:sp>
      <p:sp>
        <p:nvSpPr>
          <p:cNvPr id="10" name="Copyright Fraunhofer">
            <a:extLst>
              <a:ext uri="{FF2B5EF4-FFF2-40B4-BE49-F238E27FC236}">
                <a16:creationId xmlns:a16="http://schemas.microsoft.com/office/drawing/2014/main" id="{F3CF5D9C-18A9-4FD1-BF61-90B1DF40DAE9}"/>
              </a:ext>
            </a:extLst>
          </p:cNvPr>
          <p:cNvSpPr>
            <a:spLocks noGrp="1"/>
          </p:cNvSpPr>
          <p:nvPr>
            <p:ph type="ftr" sz="quarter" idx="15"/>
          </p:nvPr>
        </p:nvSpPr>
        <p:spPr/>
        <p:txBody>
          <a:bodyPr/>
          <a:lstStyle/>
          <a:p>
            <a:r>
              <a:rPr lang="de-DE" noProof="0"/>
              <a:t>© Fraunhofer ISI</a:t>
            </a:r>
          </a:p>
        </p:txBody>
      </p:sp>
      <p:sp>
        <p:nvSpPr>
          <p:cNvPr id="11" name="Foliennummernplatzhalter 10">
            <a:extLst>
              <a:ext uri="{FF2B5EF4-FFF2-40B4-BE49-F238E27FC236}">
                <a16:creationId xmlns:a16="http://schemas.microsoft.com/office/drawing/2014/main" id="{2C7C1689-11E8-41AB-9458-DE44740E236D}"/>
              </a:ext>
            </a:extLst>
          </p:cNvPr>
          <p:cNvSpPr>
            <a:spLocks noGrp="1"/>
          </p:cNvSpPr>
          <p:nvPr>
            <p:ph type="sldNum" sz="quarter" idx="16"/>
          </p:nvPr>
        </p:nvSpPr>
        <p:spPr/>
        <p:txBody>
          <a:bodyPr/>
          <a:lstStyle/>
          <a:p>
            <a:r>
              <a:rPr lang="de-DE" noProof="0"/>
              <a:t>Seite</a:t>
            </a:r>
            <a:r>
              <a:rPr lang="en-US"/>
              <a:t> </a:t>
            </a:r>
            <a:fld id="{401BA3E4-5E55-4F99-AF09-CC6D6B2539E2}" type="slidenum">
              <a:rPr lang="en-US" smtClean="0"/>
              <a:pPr/>
              <a:t>‹Nr.›</a:t>
            </a:fld>
            <a:endParaRPr lang="en-US"/>
          </a:p>
        </p:txBody>
      </p:sp>
      <p:sp>
        <p:nvSpPr>
          <p:cNvPr id="5" name="Textplatzhalter 4">
            <a:extLst>
              <a:ext uri="{FF2B5EF4-FFF2-40B4-BE49-F238E27FC236}">
                <a16:creationId xmlns:a16="http://schemas.microsoft.com/office/drawing/2014/main" id="{039AB49C-1F4E-4EF1-AAF8-5D9B08CE018B}"/>
              </a:ext>
            </a:extLst>
          </p:cNvPr>
          <p:cNvSpPr>
            <a:spLocks noGrp="1"/>
          </p:cNvSpPr>
          <p:nvPr>
            <p:ph type="body" sz="quarter" idx="17" hasCustomPrompt="1"/>
          </p:nvPr>
        </p:nvSpPr>
        <p:spPr>
          <a:xfrm>
            <a:off x="479425" y="417600"/>
            <a:ext cx="11233150" cy="318933"/>
          </a:xfrm>
        </p:spPr>
        <p:txBody>
          <a:bodyPr/>
          <a:lstStyle>
            <a:lvl1pPr>
              <a:defRPr sz="2000">
                <a:solidFill>
                  <a:schemeClr val="accent2"/>
                </a:solidFill>
                <a:latin typeface="+mn-lt"/>
              </a:defRPr>
            </a:lvl1pPr>
          </a:lstStyle>
          <a:p>
            <a:pPr lvl="0"/>
            <a:r>
              <a:rPr lang="de-DE" err="1"/>
              <a:t>Subline</a:t>
            </a:r>
            <a:endParaRPr lang="en-US"/>
          </a:p>
        </p:txBody>
      </p:sp>
      <p:sp>
        <p:nvSpPr>
          <p:cNvPr id="13" name="Textplatzhalter 12">
            <a:extLst>
              <a:ext uri="{FF2B5EF4-FFF2-40B4-BE49-F238E27FC236}">
                <a16:creationId xmlns:a16="http://schemas.microsoft.com/office/drawing/2014/main" id="{02979DCD-35B3-46F6-8E1A-F75179508D31}"/>
              </a:ext>
            </a:extLst>
          </p:cNvPr>
          <p:cNvSpPr>
            <a:spLocks noGrp="1"/>
          </p:cNvSpPr>
          <p:nvPr>
            <p:ph type="body" sz="quarter" idx="18"/>
          </p:nvPr>
        </p:nvSpPr>
        <p:spPr>
          <a:xfrm>
            <a:off x="6275388" y="1700213"/>
            <a:ext cx="5437187" cy="2640595"/>
          </a:xfrm>
        </p:spPr>
        <p:txBody>
          <a:bodyPr numCol="1"/>
          <a:lstStyle/>
          <a:p>
            <a:pPr lvl="0"/>
            <a:r>
              <a:rPr lang="de-DE"/>
              <a:t>Formatvorlagen des Textmasters bearbeiten</a:t>
            </a:r>
          </a:p>
        </p:txBody>
      </p:sp>
    </p:spTree>
    <p:extLst>
      <p:ext uri="{BB962C8B-B14F-4D97-AF65-F5344CB8AC3E}">
        <p14:creationId xmlns:p14="http://schemas.microsoft.com/office/powerpoint/2010/main" val="3503339127"/>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 2 Spalten | große Schrif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174C6A4-3B89-4478-A08C-B54D082B3842}"/>
              </a:ext>
            </a:extLst>
          </p:cNvPr>
          <p:cNvGraphicFramePr>
            <a:graphicFrameLocks noChangeAspect="1"/>
          </p:cNvGraphicFramePr>
          <p:nvPr userDrawn="1">
            <p:custDataLst>
              <p:tags r:id="rId1"/>
            </p:custDataLst>
            <p:extLst>
              <p:ext uri="{D42A27DB-BD31-4B8C-83A1-F6EECF244321}">
                <p14:modId xmlns:p14="http://schemas.microsoft.com/office/powerpoint/2010/main" val="3387443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8" name="Objekt 7" hidden="1">
                        <a:extLst>
                          <a:ext uri="{FF2B5EF4-FFF2-40B4-BE49-F238E27FC236}">
                            <a16:creationId xmlns:a16="http://schemas.microsoft.com/office/drawing/2014/main" id="{2174C6A4-3B89-4478-A08C-B54D082B38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a:xfrm>
            <a:off x="479425" y="728811"/>
            <a:ext cx="11233150" cy="382733"/>
          </a:xfrm>
        </p:spPr>
        <p:txBody>
          <a:bodyPr vert="horz"/>
          <a:lstStyle/>
          <a:p>
            <a:r>
              <a:rPr lang="de-DE"/>
              <a:t>Titelmasterformat durch Klicken bearbeiten</a:t>
            </a:r>
            <a:endParaRPr lang="en-US"/>
          </a:p>
        </p:txBody>
      </p:sp>
      <p:sp>
        <p:nvSpPr>
          <p:cNvPr id="7" name="Textplatzhalter 6">
            <a:extLst>
              <a:ext uri="{FF2B5EF4-FFF2-40B4-BE49-F238E27FC236}">
                <a16:creationId xmlns:a16="http://schemas.microsoft.com/office/drawing/2014/main" id="{B6B3DBCD-172B-459C-8C97-521B9602874E}"/>
              </a:ext>
            </a:extLst>
          </p:cNvPr>
          <p:cNvSpPr>
            <a:spLocks noGrp="1"/>
          </p:cNvSpPr>
          <p:nvPr>
            <p:ph type="body" sz="quarter" idx="13"/>
          </p:nvPr>
        </p:nvSpPr>
        <p:spPr>
          <a:xfrm>
            <a:off x="479425" y="1700213"/>
            <a:ext cx="5437188" cy="3085204"/>
          </a:xfrm>
        </p:spPr>
        <p:txBody>
          <a:bodyPr numCol="1" spcCol="360000"/>
          <a:lstStyle>
            <a:lvl1pPr>
              <a:lnSpc>
                <a:spcPct val="110000"/>
              </a:lnSpc>
              <a:spcAft>
                <a:spcPts val="2200"/>
              </a:spcAft>
              <a:defRPr sz="1800"/>
            </a:lvl1pPr>
            <a:lvl2pPr>
              <a:lnSpc>
                <a:spcPct val="110000"/>
              </a:lnSpc>
              <a:spcAft>
                <a:spcPts val="2200"/>
              </a:spcAft>
              <a:defRPr sz="1600"/>
            </a:lvl2pPr>
            <a:lvl3pPr>
              <a:lnSpc>
                <a:spcPct val="110000"/>
              </a:lnSpc>
              <a:defRPr sz="1600"/>
            </a:lvl3pPr>
            <a:lvl4pPr>
              <a:lnSpc>
                <a:spcPct val="110000"/>
              </a:lnSpc>
              <a:defRPr sz="1600"/>
            </a:lvl4pPr>
            <a:lvl5pPr>
              <a:lnSpc>
                <a:spcPct val="110000"/>
              </a:lnSpc>
              <a:defRPr sz="1600"/>
            </a:lvl5pPr>
            <a:lvl6pPr>
              <a:lnSpc>
                <a:spcPct val="110000"/>
              </a:lnSpc>
              <a:defRPr sz="1600"/>
            </a:lvl6pPr>
            <a:lvl7pPr>
              <a:lnSpc>
                <a:spcPct val="110000"/>
              </a:lnSpc>
              <a:defRPr sz="1600"/>
            </a:lvl7pPr>
            <a:lvl8pPr>
              <a:lnSpc>
                <a:spcPct val="110000"/>
              </a:lnSpc>
              <a:buAutoNum type="arabicPeriod"/>
              <a:defRPr sz="1600"/>
            </a:lvl8pPr>
            <a:lvl9pPr>
              <a:lnSpc>
                <a:spcPct val="110000"/>
              </a:lnSpc>
              <a:defRPr sz="1600"/>
            </a:lvl9pPr>
          </a:lstStyle>
          <a:p>
            <a:pPr lvl="0"/>
            <a:r>
              <a:rPr lang="de-DE"/>
              <a:t>Formatvorlagen des Textmasters bearbeiten</a:t>
            </a:r>
          </a:p>
        </p:txBody>
      </p:sp>
      <p:sp>
        <p:nvSpPr>
          <p:cNvPr id="9" name="Datumsplatzhalter 8">
            <a:extLst>
              <a:ext uri="{FF2B5EF4-FFF2-40B4-BE49-F238E27FC236}">
                <a16:creationId xmlns:a16="http://schemas.microsoft.com/office/drawing/2014/main" id="{A318EBD9-F5F5-405C-9B19-55E93DB7BE18}"/>
              </a:ext>
            </a:extLst>
          </p:cNvPr>
          <p:cNvSpPr>
            <a:spLocks noGrp="1"/>
          </p:cNvSpPr>
          <p:nvPr>
            <p:ph type="dt" sz="half" idx="14"/>
          </p:nvPr>
        </p:nvSpPr>
        <p:spPr/>
        <p:txBody>
          <a:bodyPr/>
          <a:lstStyle/>
          <a:p>
            <a:fld id="{6BBE7333-2DF4-417D-84A6-4C1EC6024486}" type="datetime1">
              <a:rPr lang="de-DE" noProof="0" smtClean="0"/>
              <a:t>06.11.2024</a:t>
            </a:fld>
            <a:endParaRPr lang="de-DE" noProof="0"/>
          </a:p>
        </p:txBody>
      </p:sp>
      <p:sp>
        <p:nvSpPr>
          <p:cNvPr id="10" name="Copyright Fraunhofer">
            <a:extLst>
              <a:ext uri="{FF2B5EF4-FFF2-40B4-BE49-F238E27FC236}">
                <a16:creationId xmlns:a16="http://schemas.microsoft.com/office/drawing/2014/main" id="{A65BD112-D0DA-4A2E-BD97-424BCF96C462}"/>
              </a:ext>
            </a:extLst>
          </p:cNvPr>
          <p:cNvSpPr>
            <a:spLocks noGrp="1"/>
          </p:cNvSpPr>
          <p:nvPr>
            <p:ph type="ftr" sz="quarter" idx="15"/>
          </p:nvPr>
        </p:nvSpPr>
        <p:spPr/>
        <p:txBody>
          <a:bodyPr/>
          <a:lstStyle/>
          <a:p>
            <a:r>
              <a:rPr lang="de-DE" noProof="0"/>
              <a:t>© Fraunhofer ISI</a:t>
            </a:r>
          </a:p>
        </p:txBody>
      </p:sp>
      <p:sp>
        <p:nvSpPr>
          <p:cNvPr id="11" name="Foliennummernplatzhalter 10">
            <a:extLst>
              <a:ext uri="{FF2B5EF4-FFF2-40B4-BE49-F238E27FC236}">
                <a16:creationId xmlns:a16="http://schemas.microsoft.com/office/drawing/2014/main" id="{138D657B-7546-4822-9986-D77847487095}"/>
              </a:ext>
            </a:extLst>
          </p:cNvPr>
          <p:cNvSpPr>
            <a:spLocks noGrp="1"/>
          </p:cNvSpPr>
          <p:nvPr>
            <p:ph type="sldNum" sz="quarter" idx="16"/>
          </p:nvPr>
        </p:nvSpPr>
        <p:spPr/>
        <p:txBody>
          <a:bodyPr/>
          <a:lstStyle/>
          <a:p>
            <a:r>
              <a:rPr lang="de-DE" noProof="0"/>
              <a:t>Seite</a:t>
            </a:r>
            <a:r>
              <a:rPr lang="en-US"/>
              <a:t> </a:t>
            </a:r>
            <a:fld id="{401BA3E4-5E55-4F99-AF09-CC6D6B2539E2}" type="slidenum">
              <a:rPr lang="en-US" smtClean="0"/>
              <a:pPr/>
              <a:t>‹Nr.›</a:t>
            </a:fld>
            <a:endParaRPr lang="en-US"/>
          </a:p>
        </p:txBody>
      </p:sp>
      <p:sp>
        <p:nvSpPr>
          <p:cNvPr id="4" name="Textplatzhalter 3">
            <a:extLst>
              <a:ext uri="{FF2B5EF4-FFF2-40B4-BE49-F238E27FC236}">
                <a16:creationId xmlns:a16="http://schemas.microsoft.com/office/drawing/2014/main" id="{89B913C0-DAEC-4E03-BE28-C93BE7F200CF}"/>
              </a:ext>
            </a:extLst>
          </p:cNvPr>
          <p:cNvSpPr>
            <a:spLocks noGrp="1"/>
          </p:cNvSpPr>
          <p:nvPr>
            <p:ph type="body" sz="quarter" idx="17" hasCustomPrompt="1"/>
          </p:nvPr>
        </p:nvSpPr>
        <p:spPr>
          <a:xfrm>
            <a:off x="479425" y="417600"/>
            <a:ext cx="11233150" cy="318933"/>
          </a:xfrm>
        </p:spPr>
        <p:txBody>
          <a:bodyPr/>
          <a:lstStyle>
            <a:lvl1pPr>
              <a:defRPr sz="2000">
                <a:solidFill>
                  <a:schemeClr val="accent2"/>
                </a:solidFill>
                <a:latin typeface="+mn-lt"/>
              </a:defRPr>
            </a:lvl1pPr>
          </a:lstStyle>
          <a:p>
            <a:pPr lvl="0"/>
            <a:r>
              <a:rPr lang="de-DE" err="1"/>
              <a:t>Subline</a:t>
            </a:r>
            <a:endParaRPr lang="en-US"/>
          </a:p>
        </p:txBody>
      </p:sp>
      <p:sp>
        <p:nvSpPr>
          <p:cNvPr id="6" name="Textplatzhalter 5">
            <a:extLst>
              <a:ext uri="{FF2B5EF4-FFF2-40B4-BE49-F238E27FC236}">
                <a16:creationId xmlns:a16="http://schemas.microsoft.com/office/drawing/2014/main" id="{ADDDE3BD-D7C5-4F7F-8E5F-2F194BD44FB4}"/>
              </a:ext>
            </a:extLst>
          </p:cNvPr>
          <p:cNvSpPr>
            <a:spLocks noGrp="1"/>
          </p:cNvSpPr>
          <p:nvPr>
            <p:ph type="body" sz="quarter" idx="18"/>
          </p:nvPr>
        </p:nvSpPr>
        <p:spPr>
          <a:xfrm>
            <a:off x="6275388" y="1700213"/>
            <a:ext cx="5516562" cy="3020314"/>
          </a:xfrm>
        </p:spPr>
        <p:txBody>
          <a:bodyPr numCol="1"/>
          <a:lstStyle>
            <a:lvl1pPr>
              <a:lnSpc>
                <a:spcPct val="110000"/>
              </a:lnSpc>
              <a:spcAft>
                <a:spcPts val="2200"/>
              </a:spcAft>
              <a:defRPr sz="1800"/>
            </a:lvl1pPr>
            <a:lvl2pPr>
              <a:lnSpc>
                <a:spcPct val="110000"/>
              </a:lnSpc>
              <a:spcAft>
                <a:spcPts val="2200"/>
              </a:spcAft>
              <a:defRPr sz="1600"/>
            </a:lvl2pPr>
            <a:lvl3pPr>
              <a:lnSpc>
                <a:spcPct val="110000"/>
              </a:lnSpc>
              <a:defRPr sz="1600"/>
            </a:lvl3pPr>
            <a:lvl4pPr>
              <a:lnSpc>
                <a:spcPct val="110000"/>
              </a:lnSpc>
              <a:defRPr sz="1600"/>
            </a:lvl4pPr>
            <a:lvl5pPr>
              <a:lnSpc>
                <a:spcPct val="110000"/>
              </a:lnSpc>
              <a:defRPr sz="1600"/>
            </a:lvl5pPr>
            <a:lvl6pPr>
              <a:lnSpc>
                <a:spcPct val="110000"/>
              </a:lnSpc>
              <a:defRPr sz="1600"/>
            </a:lvl6pPr>
            <a:lvl7pPr>
              <a:lnSpc>
                <a:spcPct val="110000"/>
              </a:lnSpc>
              <a:defRPr sz="1600"/>
            </a:lvl7pPr>
            <a:lvl8pPr>
              <a:lnSpc>
                <a:spcPct val="110000"/>
              </a:lnSpc>
              <a:defRPr sz="1600"/>
            </a:lvl8pPr>
            <a:lvl9pPr>
              <a:lnSpc>
                <a:spcPct val="110000"/>
              </a:lnSpc>
              <a:defRPr sz="1600"/>
            </a:lvl9pPr>
          </a:lstStyle>
          <a:p>
            <a:pPr lvl="0"/>
            <a:r>
              <a:rPr lang="de-DE"/>
              <a:t>Formatvorlagen des Textmasters bearbeiten</a:t>
            </a:r>
          </a:p>
        </p:txBody>
      </p:sp>
    </p:spTree>
    <p:extLst>
      <p:ext uri="{BB962C8B-B14F-4D97-AF65-F5344CB8AC3E}">
        <p14:creationId xmlns:p14="http://schemas.microsoft.com/office/powerpoint/2010/main" val="339527545"/>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 – 2 Spalten mit Infokasten">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3DC8D38B-C18B-45D1-977E-43D6AADFE724}"/>
              </a:ext>
            </a:extLst>
          </p:cNvPr>
          <p:cNvGraphicFramePr>
            <a:graphicFrameLocks noChangeAspect="1"/>
          </p:cNvGraphicFramePr>
          <p:nvPr userDrawn="1">
            <p:custDataLst>
              <p:tags r:id="rId1"/>
            </p:custDataLst>
            <p:extLst>
              <p:ext uri="{D42A27DB-BD31-4B8C-83A1-F6EECF244321}">
                <p14:modId xmlns:p14="http://schemas.microsoft.com/office/powerpoint/2010/main" val="34722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9" name="Objekt 8" hidden="1">
                        <a:extLst>
                          <a:ext uri="{FF2B5EF4-FFF2-40B4-BE49-F238E27FC236}">
                            <a16:creationId xmlns:a16="http://schemas.microsoft.com/office/drawing/2014/main" id="{3DC8D38B-C18B-45D1-977E-43D6AADFE72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p:nvPr>
        </p:nvSpPr>
        <p:spPr/>
        <p:txBody>
          <a:bodyPr vert="horz"/>
          <a:lstStyle/>
          <a:p>
            <a:r>
              <a:rPr lang="de-DE"/>
              <a:t>Titelmasterformat durch Klicken bearbeiten</a:t>
            </a:r>
            <a:endParaRPr lang="en-US"/>
          </a:p>
        </p:txBody>
      </p:sp>
      <p:sp>
        <p:nvSpPr>
          <p:cNvPr id="7" name="Textplatzhalter 6">
            <a:extLst>
              <a:ext uri="{FF2B5EF4-FFF2-40B4-BE49-F238E27FC236}">
                <a16:creationId xmlns:a16="http://schemas.microsoft.com/office/drawing/2014/main" id="{B6B3DBCD-172B-459C-8C97-521B9602874E}"/>
              </a:ext>
            </a:extLst>
          </p:cNvPr>
          <p:cNvSpPr>
            <a:spLocks noGrp="1"/>
          </p:cNvSpPr>
          <p:nvPr>
            <p:ph type="body" sz="quarter" idx="13"/>
          </p:nvPr>
        </p:nvSpPr>
        <p:spPr>
          <a:xfrm>
            <a:off x="0" y="1700213"/>
            <a:ext cx="5916613" cy="4284662"/>
          </a:xfrm>
          <a:gradFill flip="none" rotWithShape="1">
            <a:gsLst>
              <a:gs pos="34000">
                <a:srgbClr val="1E7992">
                  <a:alpha val="95000"/>
                </a:srgbClr>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486000" tIns="288000" rIns="288000" bIns="288000" numCol="1" spcCol="360000">
            <a:noAutofit/>
          </a:bodyPr>
          <a:lstStyle>
            <a:lvl1pPr>
              <a:spcAft>
                <a:spcPts val="0"/>
              </a:spcAft>
              <a:defRPr>
                <a:solidFill>
                  <a:schemeClr val="bg1"/>
                </a:solidFill>
              </a:defRPr>
            </a:lvl1pPr>
            <a:lvl2pPr>
              <a:lnSpc>
                <a:spcPts val="1800"/>
              </a:lnSpc>
              <a:spcAft>
                <a:spcPts val="600"/>
              </a:spcAft>
              <a:defRPr sz="2080" b="0">
                <a:solidFill>
                  <a:schemeClr val="bg1"/>
                </a:solidFill>
                <a:latin typeface="Frutiger LT Com 75 Black" panose="020B0A03040504030204" pitchFamily="34" charset="0"/>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buAutoNum type="arabicPeriod"/>
              <a:defRPr>
                <a:solidFill>
                  <a:schemeClr val="bg1"/>
                </a:solidFill>
              </a:defRPr>
            </a:lvl8pPr>
            <a:lvl9pPr>
              <a:buClr>
                <a:schemeClr val="bg1"/>
              </a:buClr>
              <a:defRPr>
                <a:solidFill>
                  <a:schemeClr val="bg1"/>
                </a:solidFill>
              </a:defRPr>
            </a:lvl9pPr>
          </a:lstStyle>
          <a:p>
            <a:pPr lvl="0"/>
            <a:r>
              <a:rPr lang="de-DE"/>
              <a:t>Formatvorlagen des Textmasters bearbeiten</a:t>
            </a:r>
          </a:p>
        </p:txBody>
      </p:sp>
      <p:sp>
        <p:nvSpPr>
          <p:cNvPr id="11" name="Textplatzhalter 10">
            <a:extLst>
              <a:ext uri="{FF2B5EF4-FFF2-40B4-BE49-F238E27FC236}">
                <a16:creationId xmlns:a16="http://schemas.microsoft.com/office/drawing/2014/main" id="{74F9B75C-F431-4271-A789-357B552F17EE}"/>
              </a:ext>
            </a:extLst>
          </p:cNvPr>
          <p:cNvSpPr>
            <a:spLocks noGrp="1"/>
          </p:cNvSpPr>
          <p:nvPr>
            <p:ph type="body" sz="quarter" idx="14"/>
          </p:nvPr>
        </p:nvSpPr>
        <p:spPr>
          <a:xfrm>
            <a:off x="6275388" y="1700213"/>
            <a:ext cx="5437187" cy="2777299"/>
          </a:xfrm>
        </p:spPr>
        <p:txBody>
          <a:bodyPr/>
          <a:lstStyle>
            <a:lvl5pPr>
              <a:defRPr/>
            </a:lvl5pPr>
          </a:lstStyle>
          <a:p>
            <a:pPr lvl="0"/>
            <a:r>
              <a:rPr lang="de-DE"/>
              <a:t>Formatvorlagen des Textmasters bearbeiten</a:t>
            </a:r>
          </a:p>
        </p:txBody>
      </p:sp>
      <p:sp>
        <p:nvSpPr>
          <p:cNvPr id="8" name="Datumsplatzhalter 7">
            <a:extLst>
              <a:ext uri="{FF2B5EF4-FFF2-40B4-BE49-F238E27FC236}">
                <a16:creationId xmlns:a16="http://schemas.microsoft.com/office/drawing/2014/main" id="{C7C33152-44C8-4D5F-8A14-F5A77C4509AD}"/>
              </a:ext>
            </a:extLst>
          </p:cNvPr>
          <p:cNvSpPr>
            <a:spLocks noGrp="1"/>
          </p:cNvSpPr>
          <p:nvPr>
            <p:ph type="dt" sz="half" idx="15"/>
          </p:nvPr>
        </p:nvSpPr>
        <p:spPr/>
        <p:txBody>
          <a:bodyPr/>
          <a:lstStyle/>
          <a:p>
            <a:fld id="{D4E2D0BE-C1C0-4F7D-8CA3-1AB441DBDBE6}" type="datetime1">
              <a:rPr lang="de-DE" noProof="0" smtClean="0"/>
              <a:t>06.11.2024</a:t>
            </a:fld>
            <a:endParaRPr lang="de-DE" noProof="0"/>
          </a:p>
        </p:txBody>
      </p:sp>
      <p:sp>
        <p:nvSpPr>
          <p:cNvPr id="10" name="Copyright Fraunhofer">
            <a:extLst>
              <a:ext uri="{FF2B5EF4-FFF2-40B4-BE49-F238E27FC236}">
                <a16:creationId xmlns:a16="http://schemas.microsoft.com/office/drawing/2014/main" id="{E4293628-7C4E-4B40-9C44-4455388844A5}"/>
              </a:ext>
            </a:extLst>
          </p:cNvPr>
          <p:cNvSpPr>
            <a:spLocks noGrp="1"/>
          </p:cNvSpPr>
          <p:nvPr>
            <p:ph type="ftr" sz="quarter" idx="16"/>
          </p:nvPr>
        </p:nvSpPr>
        <p:spPr/>
        <p:txBody>
          <a:bodyPr/>
          <a:lstStyle/>
          <a:p>
            <a:r>
              <a:rPr lang="de-DE" noProof="0"/>
              <a:t>© Fraunhofer ISI</a:t>
            </a:r>
          </a:p>
        </p:txBody>
      </p:sp>
      <p:sp>
        <p:nvSpPr>
          <p:cNvPr id="12" name="Foliennummernplatzhalter 11">
            <a:extLst>
              <a:ext uri="{FF2B5EF4-FFF2-40B4-BE49-F238E27FC236}">
                <a16:creationId xmlns:a16="http://schemas.microsoft.com/office/drawing/2014/main" id="{82CBCEFF-ED55-43F4-840E-11635FF54F1D}"/>
              </a:ext>
            </a:extLst>
          </p:cNvPr>
          <p:cNvSpPr>
            <a:spLocks noGrp="1"/>
          </p:cNvSpPr>
          <p:nvPr>
            <p:ph type="sldNum" sz="quarter" idx="17"/>
          </p:nvPr>
        </p:nvSpPr>
        <p:spPr/>
        <p:txBody>
          <a:bodyPr/>
          <a:lstStyle/>
          <a:p>
            <a:r>
              <a:rPr lang="de-DE" noProof="0"/>
              <a:t>Seite</a:t>
            </a:r>
            <a:r>
              <a:rPr lang="en-US"/>
              <a:t> </a:t>
            </a:r>
            <a:fld id="{401BA3E4-5E55-4F99-AF09-CC6D6B2539E2}" type="slidenum">
              <a:rPr lang="en-US" smtClean="0"/>
              <a:pPr/>
              <a:t>‹Nr.›</a:t>
            </a:fld>
            <a:endParaRPr lang="en-US"/>
          </a:p>
        </p:txBody>
      </p:sp>
      <p:sp>
        <p:nvSpPr>
          <p:cNvPr id="4" name="Textplatzhalter 3">
            <a:extLst>
              <a:ext uri="{FF2B5EF4-FFF2-40B4-BE49-F238E27FC236}">
                <a16:creationId xmlns:a16="http://schemas.microsoft.com/office/drawing/2014/main" id="{870EAC44-6B23-48D7-9382-254ECE95C3B7}"/>
              </a:ext>
            </a:extLst>
          </p:cNvPr>
          <p:cNvSpPr>
            <a:spLocks noGrp="1"/>
          </p:cNvSpPr>
          <p:nvPr>
            <p:ph type="body" sz="quarter" idx="18" hasCustomPrompt="1"/>
          </p:nvPr>
        </p:nvSpPr>
        <p:spPr>
          <a:xfrm>
            <a:off x="479425" y="778321"/>
            <a:ext cx="11233150" cy="319318"/>
          </a:xfrm>
        </p:spPr>
        <p:txBody>
          <a:bodyPr/>
          <a:lstStyle>
            <a:lvl1pPr>
              <a:defRPr sz="2000">
                <a:solidFill>
                  <a:schemeClr val="accent2"/>
                </a:solidFill>
                <a:latin typeface="+mn-lt"/>
              </a:defRPr>
            </a:lvl1pPr>
          </a:lstStyle>
          <a:p>
            <a:pPr lvl="0"/>
            <a:r>
              <a:rPr lang="de-DE" err="1"/>
              <a:t>Subline</a:t>
            </a:r>
            <a:endParaRPr lang="en-US"/>
          </a:p>
        </p:txBody>
      </p:sp>
    </p:spTree>
    <p:extLst>
      <p:ext uri="{BB962C8B-B14F-4D97-AF65-F5344CB8AC3E}">
        <p14:creationId xmlns:p14="http://schemas.microsoft.com/office/powerpoint/2010/main" val="180286515"/>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itat hell">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BAB6549-3007-4962-B8D4-52ECE4823118}"/>
              </a:ext>
            </a:extLst>
          </p:cNvPr>
          <p:cNvGraphicFramePr>
            <a:graphicFrameLocks noChangeAspect="1"/>
          </p:cNvGraphicFramePr>
          <p:nvPr userDrawn="1">
            <p:custDataLst>
              <p:tags r:id="rId1"/>
            </p:custDataLst>
            <p:extLst>
              <p:ext uri="{D42A27DB-BD31-4B8C-83A1-F6EECF244321}">
                <p14:modId xmlns:p14="http://schemas.microsoft.com/office/powerpoint/2010/main" val="3751824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6" name="Objekt 5" hidden="1">
                        <a:extLst>
                          <a:ext uri="{FF2B5EF4-FFF2-40B4-BE49-F238E27FC236}">
                            <a16:creationId xmlns:a16="http://schemas.microsoft.com/office/drawing/2014/main" id="{5BAB6549-3007-4962-B8D4-52ECE48231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Rechteck 21">
            <a:extLst>
              <a:ext uri="{FF2B5EF4-FFF2-40B4-BE49-F238E27FC236}">
                <a16:creationId xmlns:a16="http://schemas.microsoft.com/office/drawing/2014/main" id="{30FDEE22-4D74-4924-86C5-CF41B7A9F583}"/>
              </a:ext>
            </a:extLst>
          </p:cNvPr>
          <p:cNvSpPr/>
          <p:nvPr userDrawn="1"/>
        </p:nvSpPr>
        <p:spPr bwMode="gray">
          <a:xfrm>
            <a:off x="479425" y="1206230"/>
            <a:ext cx="473886" cy="8754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cxnSp>
        <p:nvCxnSpPr>
          <p:cNvPr id="15" name="Gerader Verbinder 14">
            <a:extLst>
              <a:ext uri="{FF2B5EF4-FFF2-40B4-BE49-F238E27FC236}">
                <a16:creationId xmlns:a16="http://schemas.microsoft.com/office/drawing/2014/main" id="{CABC3893-E6D0-4680-9CDB-B7D76C158179}"/>
              </a:ext>
            </a:extLst>
          </p:cNvPr>
          <p:cNvCxnSpPr/>
          <p:nvPr userDrawn="1"/>
        </p:nvCxnSpPr>
        <p:spPr>
          <a:xfrm>
            <a:off x="0" y="614362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platzhalter 31">
            <a:extLst>
              <a:ext uri="{FF2B5EF4-FFF2-40B4-BE49-F238E27FC236}">
                <a16:creationId xmlns:a16="http://schemas.microsoft.com/office/drawing/2014/main" id="{19260903-BB55-4E18-8A26-9490D566EEA9}"/>
              </a:ext>
            </a:extLst>
          </p:cNvPr>
          <p:cNvSpPr>
            <a:spLocks noGrp="1"/>
          </p:cNvSpPr>
          <p:nvPr>
            <p:ph type="body" sz="quarter" idx="13" hasCustomPrompt="1"/>
          </p:nvPr>
        </p:nvSpPr>
        <p:spPr>
          <a:xfrm>
            <a:off x="479425" y="1826785"/>
            <a:ext cx="11233150" cy="1205330"/>
          </a:xfrm>
        </p:spPr>
        <p:txBody>
          <a:bodyPr/>
          <a:lstStyle>
            <a:lvl1pPr>
              <a:lnSpc>
                <a:spcPct val="110000"/>
              </a:lnSpc>
              <a:spcAft>
                <a:spcPts val="0"/>
              </a:spcAft>
              <a:defRPr sz="4400">
                <a:solidFill>
                  <a:schemeClr val="accent2"/>
                </a:solidFill>
                <a:latin typeface="Frutiger LT Com 65 Bold" panose="020B0803030504020204" pitchFamily="34" charset="0"/>
              </a:defRPr>
            </a:lvl1pPr>
            <a:lvl2pPr algn="r">
              <a:lnSpc>
                <a:spcPct val="110000"/>
              </a:lnSpc>
              <a:spcAft>
                <a:spcPts val="0"/>
              </a:spcAft>
              <a:defRPr sz="1400">
                <a:solidFill>
                  <a:schemeClr val="accent2"/>
                </a:solidFill>
                <a:latin typeface="+mj-lt"/>
              </a:defRPr>
            </a:lvl2pPr>
            <a:lvl3pPr algn="r">
              <a:lnSpc>
                <a:spcPct val="110000"/>
              </a:lnSpc>
              <a:spcAft>
                <a:spcPts val="0"/>
              </a:spcAft>
              <a:defRPr b="0">
                <a:solidFill>
                  <a:schemeClr val="accent2"/>
                </a:solidFill>
                <a:latin typeface="+mn-lt"/>
              </a:defRPr>
            </a:lvl3pPr>
            <a:lvl4pPr marL="0" indent="0" algn="r">
              <a:lnSpc>
                <a:spcPct val="110000"/>
              </a:lnSpc>
              <a:buNone/>
              <a:defRPr>
                <a:solidFill>
                  <a:schemeClr val="accent2"/>
                </a:solidFill>
              </a:defRPr>
            </a:lvl4pPr>
          </a:lstStyle>
          <a:p>
            <a:pPr lvl="0"/>
            <a:r>
              <a:rPr lang="de-DE"/>
              <a:t>Zitat</a:t>
            </a:r>
          </a:p>
          <a:p>
            <a:pPr lvl="1"/>
            <a:r>
              <a:rPr lang="de-DE"/>
              <a:t>Name des Autors</a:t>
            </a:r>
          </a:p>
          <a:p>
            <a:pPr lvl="2"/>
            <a:r>
              <a:rPr lang="de-DE"/>
              <a:t>Position</a:t>
            </a:r>
          </a:p>
        </p:txBody>
      </p:sp>
      <p:grpSp>
        <p:nvGrpSpPr>
          <p:cNvPr id="20" name="Gruppieren 19">
            <a:extLst>
              <a:ext uri="{FF2B5EF4-FFF2-40B4-BE49-F238E27FC236}">
                <a16:creationId xmlns:a16="http://schemas.microsoft.com/office/drawing/2014/main" id="{B30F5BB5-7863-4504-94A4-F39A72E20BF2}"/>
              </a:ext>
            </a:extLst>
          </p:cNvPr>
          <p:cNvGrpSpPr/>
          <p:nvPr userDrawn="1"/>
        </p:nvGrpSpPr>
        <p:grpSpPr>
          <a:xfrm>
            <a:off x="621507" y="476249"/>
            <a:ext cx="1266824" cy="1028701"/>
            <a:chOff x="621507" y="476249"/>
            <a:chExt cx="1266824" cy="1028701"/>
          </a:xfrm>
        </p:grpSpPr>
        <p:sp>
          <p:nvSpPr>
            <p:cNvPr id="3" name="Pfeil: Chevron 2">
              <a:extLst>
                <a:ext uri="{FF2B5EF4-FFF2-40B4-BE49-F238E27FC236}">
                  <a16:creationId xmlns:a16="http://schemas.microsoft.com/office/drawing/2014/main" id="{80955E3B-8357-4836-8592-3039D01F1391}"/>
                </a:ext>
              </a:extLst>
            </p:cNvPr>
            <p:cNvSpPr/>
            <p:nvPr userDrawn="1"/>
          </p:nvSpPr>
          <p:spPr>
            <a:xfrm>
              <a:off x="621507" y="476249"/>
              <a:ext cx="671512" cy="1028701"/>
            </a:xfrm>
            <a:prstGeom prst="chevron">
              <a:avLst>
                <a:gd name="adj" fmla="val 42908"/>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9" name="Pfeil: Chevron 18">
              <a:extLst>
                <a:ext uri="{FF2B5EF4-FFF2-40B4-BE49-F238E27FC236}">
                  <a16:creationId xmlns:a16="http://schemas.microsoft.com/office/drawing/2014/main" id="{8245CA0A-C731-43B3-A4D1-99935FA2DE2F}"/>
                </a:ext>
              </a:extLst>
            </p:cNvPr>
            <p:cNvSpPr/>
            <p:nvPr userDrawn="1"/>
          </p:nvSpPr>
          <p:spPr>
            <a:xfrm>
              <a:off x="1216819" y="476249"/>
              <a:ext cx="671512" cy="1028701"/>
            </a:xfrm>
            <a:prstGeom prst="chevron">
              <a:avLst>
                <a:gd name="adj" fmla="val 42908"/>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sp>
        <p:nvSpPr>
          <p:cNvPr id="4" name="Datumsplatzhalter 3">
            <a:extLst>
              <a:ext uri="{FF2B5EF4-FFF2-40B4-BE49-F238E27FC236}">
                <a16:creationId xmlns:a16="http://schemas.microsoft.com/office/drawing/2014/main" id="{B2285A88-12D6-4461-A4C7-1D177C10FE40}"/>
              </a:ext>
            </a:extLst>
          </p:cNvPr>
          <p:cNvSpPr>
            <a:spLocks noGrp="1"/>
          </p:cNvSpPr>
          <p:nvPr>
            <p:ph type="dt" sz="half" idx="14"/>
          </p:nvPr>
        </p:nvSpPr>
        <p:spPr/>
        <p:txBody>
          <a:bodyPr/>
          <a:lstStyle/>
          <a:p>
            <a:fld id="{18404E2F-0DC3-491D-BBFF-E567024868D0}" type="datetime1">
              <a:rPr lang="de-DE" noProof="0" smtClean="0"/>
              <a:t>06.11.2024</a:t>
            </a:fld>
            <a:endParaRPr lang="de-DE" noProof="0"/>
          </a:p>
        </p:txBody>
      </p:sp>
      <p:sp>
        <p:nvSpPr>
          <p:cNvPr id="5" name="Fußzeilenplatzhalter 4">
            <a:extLst>
              <a:ext uri="{FF2B5EF4-FFF2-40B4-BE49-F238E27FC236}">
                <a16:creationId xmlns:a16="http://schemas.microsoft.com/office/drawing/2014/main" id="{498C3B39-287A-4DC2-86D1-47762D2F8296}"/>
              </a:ext>
            </a:extLst>
          </p:cNvPr>
          <p:cNvSpPr>
            <a:spLocks noGrp="1"/>
          </p:cNvSpPr>
          <p:nvPr>
            <p:ph type="ftr" sz="quarter" idx="15"/>
          </p:nvPr>
        </p:nvSpPr>
        <p:spPr/>
        <p:txBody>
          <a:bodyPr/>
          <a:lstStyle/>
          <a:p>
            <a:r>
              <a:rPr lang="de-DE" noProof="0"/>
              <a:t>© Fraunhofer ISI</a:t>
            </a:r>
          </a:p>
        </p:txBody>
      </p:sp>
      <p:sp>
        <p:nvSpPr>
          <p:cNvPr id="21" name="Foliennummernplatzhalter 20">
            <a:extLst>
              <a:ext uri="{FF2B5EF4-FFF2-40B4-BE49-F238E27FC236}">
                <a16:creationId xmlns:a16="http://schemas.microsoft.com/office/drawing/2014/main" id="{A36F7860-0DEC-4D26-A4CA-9345FD189675}"/>
              </a:ext>
            </a:extLst>
          </p:cNvPr>
          <p:cNvSpPr>
            <a:spLocks noGrp="1"/>
          </p:cNvSpPr>
          <p:nvPr>
            <p:ph type="sldNum" sz="quarter" idx="16"/>
          </p:nvPr>
        </p:nvSpPr>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3393722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itat dunkel">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BAB6549-3007-4962-B8D4-52ECE4823118}"/>
              </a:ext>
            </a:extLst>
          </p:cNvPr>
          <p:cNvGraphicFramePr>
            <a:graphicFrameLocks noChangeAspect="1"/>
          </p:cNvGraphicFramePr>
          <p:nvPr userDrawn="1">
            <p:custDataLst>
              <p:tags r:id="rId1"/>
            </p:custDataLst>
            <p:extLst>
              <p:ext uri="{D42A27DB-BD31-4B8C-83A1-F6EECF244321}">
                <p14:modId xmlns:p14="http://schemas.microsoft.com/office/powerpoint/2010/main" val="905574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6" name="Objekt 5" hidden="1">
                        <a:extLst>
                          <a:ext uri="{FF2B5EF4-FFF2-40B4-BE49-F238E27FC236}">
                            <a16:creationId xmlns:a16="http://schemas.microsoft.com/office/drawing/2014/main" id="{5BAB6549-3007-4962-B8D4-52ECE48231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5" name="Gerader Verbinder 14">
            <a:extLst>
              <a:ext uri="{FF2B5EF4-FFF2-40B4-BE49-F238E27FC236}">
                <a16:creationId xmlns:a16="http://schemas.microsoft.com/office/drawing/2014/main" id="{CABC3893-E6D0-4680-9CDB-B7D76C158179}"/>
              </a:ext>
            </a:extLst>
          </p:cNvPr>
          <p:cNvCxnSpPr/>
          <p:nvPr userDrawn="1"/>
        </p:nvCxnSpPr>
        <p:spPr>
          <a:xfrm>
            <a:off x="0" y="614362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9" name="Grafik 18">
            <a:extLst>
              <a:ext uri="{FF2B5EF4-FFF2-40B4-BE49-F238E27FC236}">
                <a16:creationId xmlns:a16="http://schemas.microsoft.com/office/drawing/2014/main" id="{A5AD49B5-73A6-4C2A-8588-DD0F894360C9}"/>
              </a:ext>
            </a:extLst>
          </p:cNvPr>
          <p:cNvPicPr>
            <a:picLocks noChangeAspect="1"/>
          </p:cNvPicPr>
          <p:nvPr userDrawn="1"/>
        </p:nvPicPr>
        <p:blipFill rotWithShape="1">
          <a:blip r:embed="rId5"/>
          <a:srcRect t="10015" b="18624"/>
          <a:stretch/>
        </p:blipFill>
        <p:spPr>
          <a:xfrm>
            <a:off x="0" y="2"/>
            <a:ext cx="12192000" cy="6150768"/>
          </a:xfrm>
          <a:prstGeom prst="rect">
            <a:avLst/>
          </a:prstGeom>
        </p:spPr>
      </p:pic>
      <p:sp>
        <p:nvSpPr>
          <p:cNvPr id="32" name="Textplatzhalter 31">
            <a:extLst>
              <a:ext uri="{FF2B5EF4-FFF2-40B4-BE49-F238E27FC236}">
                <a16:creationId xmlns:a16="http://schemas.microsoft.com/office/drawing/2014/main" id="{19260903-BB55-4E18-8A26-9490D566EEA9}"/>
              </a:ext>
            </a:extLst>
          </p:cNvPr>
          <p:cNvSpPr>
            <a:spLocks noGrp="1"/>
          </p:cNvSpPr>
          <p:nvPr>
            <p:ph type="body" sz="quarter" idx="13" hasCustomPrompt="1"/>
          </p:nvPr>
        </p:nvSpPr>
        <p:spPr>
          <a:xfrm>
            <a:off x="479425" y="1826785"/>
            <a:ext cx="11233150" cy="1205330"/>
          </a:xfrm>
        </p:spPr>
        <p:txBody>
          <a:bodyPr/>
          <a:lstStyle>
            <a:lvl1pPr>
              <a:lnSpc>
                <a:spcPct val="110000"/>
              </a:lnSpc>
              <a:spcAft>
                <a:spcPts val="0"/>
              </a:spcAft>
              <a:defRPr sz="4400">
                <a:solidFill>
                  <a:schemeClr val="bg1"/>
                </a:solidFill>
                <a:latin typeface="Frutiger LT Com 65 Bold" panose="020B0803030504020204" pitchFamily="34" charset="0"/>
              </a:defRPr>
            </a:lvl1pPr>
            <a:lvl2pPr algn="r">
              <a:lnSpc>
                <a:spcPct val="110000"/>
              </a:lnSpc>
              <a:spcAft>
                <a:spcPts val="0"/>
              </a:spcAft>
              <a:defRPr sz="1400">
                <a:solidFill>
                  <a:schemeClr val="bg1"/>
                </a:solidFill>
                <a:latin typeface="+mj-lt"/>
              </a:defRPr>
            </a:lvl2pPr>
            <a:lvl3pPr algn="r">
              <a:lnSpc>
                <a:spcPct val="110000"/>
              </a:lnSpc>
              <a:spcAft>
                <a:spcPts val="0"/>
              </a:spcAft>
              <a:defRPr>
                <a:solidFill>
                  <a:schemeClr val="bg1"/>
                </a:solidFill>
                <a:latin typeface="+mn-lt"/>
              </a:defRPr>
            </a:lvl3pPr>
            <a:lvl4pPr marL="0" indent="0" algn="r">
              <a:lnSpc>
                <a:spcPct val="110000"/>
              </a:lnSpc>
              <a:buNone/>
              <a:defRPr>
                <a:solidFill>
                  <a:schemeClr val="bg1"/>
                </a:solidFill>
              </a:defRPr>
            </a:lvl4pPr>
          </a:lstStyle>
          <a:p>
            <a:pPr lvl="0"/>
            <a:r>
              <a:rPr lang="de-DE"/>
              <a:t>Zitat</a:t>
            </a:r>
          </a:p>
          <a:p>
            <a:pPr lvl="1"/>
            <a:r>
              <a:rPr lang="de-DE"/>
              <a:t>Name des Autors</a:t>
            </a:r>
          </a:p>
          <a:p>
            <a:pPr lvl="2"/>
            <a:r>
              <a:rPr lang="de-DE"/>
              <a:t>Position</a:t>
            </a:r>
          </a:p>
        </p:txBody>
      </p:sp>
      <p:sp>
        <p:nvSpPr>
          <p:cNvPr id="2" name="Datumsplatzhalter 1">
            <a:extLst>
              <a:ext uri="{FF2B5EF4-FFF2-40B4-BE49-F238E27FC236}">
                <a16:creationId xmlns:a16="http://schemas.microsoft.com/office/drawing/2014/main" id="{EFE2E23E-A04B-4A3C-9731-269F09B3618B}"/>
              </a:ext>
            </a:extLst>
          </p:cNvPr>
          <p:cNvSpPr>
            <a:spLocks noGrp="1"/>
          </p:cNvSpPr>
          <p:nvPr>
            <p:ph type="dt" sz="half" idx="14"/>
          </p:nvPr>
        </p:nvSpPr>
        <p:spPr/>
        <p:txBody>
          <a:bodyPr/>
          <a:lstStyle/>
          <a:p>
            <a:fld id="{9DE324B6-D7C2-429F-9563-54E4F47990AC}" type="datetime1">
              <a:rPr lang="de-DE" noProof="0" smtClean="0"/>
              <a:t>06.11.2024</a:t>
            </a:fld>
            <a:endParaRPr lang="de-DE" noProof="0"/>
          </a:p>
        </p:txBody>
      </p:sp>
      <p:sp>
        <p:nvSpPr>
          <p:cNvPr id="17" name="Copyright Fraunhofer">
            <a:extLst>
              <a:ext uri="{FF2B5EF4-FFF2-40B4-BE49-F238E27FC236}">
                <a16:creationId xmlns:a16="http://schemas.microsoft.com/office/drawing/2014/main" id="{7BF1A88B-92B6-448D-B293-70A607B26511}"/>
              </a:ext>
            </a:extLst>
          </p:cNvPr>
          <p:cNvSpPr>
            <a:spLocks noGrp="1"/>
          </p:cNvSpPr>
          <p:nvPr>
            <p:ph type="ftr" sz="quarter" idx="15"/>
          </p:nvPr>
        </p:nvSpPr>
        <p:spPr/>
        <p:txBody>
          <a:bodyPr/>
          <a:lstStyle/>
          <a:p>
            <a:r>
              <a:rPr lang="de-DE" noProof="0"/>
              <a:t>© Fraunhofer ISI</a:t>
            </a:r>
          </a:p>
        </p:txBody>
      </p:sp>
      <p:sp>
        <p:nvSpPr>
          <p:cNvPr id="18" name="Foliennummernplatzhalter 17">
            <a:extLst>
              <a:ext uri="{FF2B5EF4-FFF2-40B4-BE49-F238E27FC236}">
                <a16:creationId xmlns:a16="http://schemas.microsoft.com/office/drawing/2014/main" id="{9320B56D-3BA0-4D7D-91B3-67F9A11E4A79}"/>
              </a:ext>
            </a:extLst>
          </p:cNvPr>
          <p:cNvSpPr>
            <a:spLocks noGrp="1"/>
          </p:cNvSpPr>
          <p:nvPr>
            <p:ph type="sldNum" sz="quarter" idx="16"/>
          </p:nvPr>
        </p:nvSpPr>
        <p:spPr/>
        <p:txBody>
          <a:bodyPr/>
          <a:lstStyle/>
          <a:p>
            <a:r>
              <a:rPr lang="de-DE" noProof="0"/>
              <a:t>Seite</a:t>
            </a:r>
            <a:r>
              <a:rPr lang="en-US"/>
              <a:t> </a:t>
            </a:r>
            <a:fld id="{401BA3E4-5E55-4F99-AF09-CC6D6B2539E2}" type="slidenum">
              <a:rPr lang="en-US" smtClean="0"/>
              <a:pPr/>
              <a:t>‹Nr.›</a:t>
            </a:fld>
            <a:endParaRPr lang="en-US"/>
          </a:p>
        </p:txBody>
      </p:sp>
      <p:grpSp>
        <p:nvGrpSpPr>
          <p:cNvPr id="20" name="Gruppieren 19">
            <a:extLst>
              <a:ext uri="{FF2B5EF4-FFF2-40B4-BE49-F238E27FC236}">
                <a16:creationId xmlns:a16="http://schemas.microsoft.com/office/drawing/2014/main" id="{942B2AF3-B72B-4E51-98E8-276E33E081FB}"/>
              </a:ext>
            </a:extLst>
          </p:cNvPr>
          <p:cNvGrpSpPr/>
          <p:nvPr userDrawn="1"/>
        </p:nvGrpSpPr>
        <p:grpSpPr>
          <a:xfrm>
            <a:off x="621507" y="476249"/>
            <a:ext cx="1266824" cy="1028701"/>
            <a:chOff x="621507" y="476249"/>
            <a:chExt cx="1266824" cy="1028701"/>
          </a:xfrm>
          <a:solidFill>
            <a:schemeClr val="bg1"/>
          </a:solidFill>
        </p:grpSpPr>
        <p:sp>
          <p:nvSpPr>
            <p:cNvPr id="21" name="Pfeil: Chevron 20">
              <a:extLst>
                <a:ext uri="{FF2B5EF4-FFF2-40B4-BE49-F238E27FC236}">
                  <a16:creationId xmlns:a16="http://schemas.microsoft.com/office/drawing/2014/main" id="{A9E48764-AC81-446C-B62C-88A8F03B3803}"/>
                </a:ext>
              </a:extLst>
            </p:cNvPr>
            <p:cNvSpPr/>
            <p:nvPr userDrawn="1"/>
          </p:nvSpPr>
          <p:spPr>
            <a:xfrm>
              <a:off x="621507" y="476249"/>
              <a:ext cx="671512" cy="1028701"/>
            </a:xfrm>
            <a:prstGeom prst="chevron">
              <a:avLst>
                <a:gd name="adj" fmla="val 42908"/>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22" name="Pfeil: Chevron 21">
              <a:extLst>
                <a:ext uri="{FF2B5EF4-FFF2-40B4-BE49-F238E27FC236}">
                  <a16:creationId xmlns:a16="http://schemas.microsoft.com/office/drawing/2014/main" id="{14C3BCAC-351B-4AFA-8D18-F61D609E40E4}"/>
                </a:ext>
              </a:extLst>
            </p:cNvPr>
            <p:cNvSpPr/>
            <p:nvPr userDrawn="1"/>
          </p:nvSpPr>
          <p:spPr>
            <a:xfrm>
              <a:off x="1216819" y="476249"/>
              <a:ext cx="671512" cy="1028701"/>
            </a:xfrm>
            <a:prstGeom prst="chevron">
              <a:avLst>
                <a:gd name="adj" fmla="val 42908"/>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spTree>
    <p:extLst>
      <p:ext uri="{BB962C8B-B14F-4D97-AF65-F5344CB8AC3E}">
        <p14:creationId xmlns:p14="http://schemas.microsoft.com/office/powerpoint/2010/main" val="1586162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ontaktfolie – Bild vollflächig">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3708667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6B002FD9-AF19-4ED6-84E1-C634A79B2BA2}"/>
              </a:ext>
            </a:extLst>
          </p:cNvPr>
          <p:cNvSpPr>
            <a:spLocks noGrp="1"/>
          </p:cNvSpPr>
          <p:nvPr>
            <p:ph type="pic" sz="quarter" idx="10"/>
          </p:nvPr>
        </p:nvSpPr>
        <p:spPr>
          <a:xfrm>
            <a:off x="0" y="0"/>
            <a:ext cx="12192000" cy="6858000"/>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2952020"/>
            <a:ext cx="5916612" cy="3388337"/>
          </a:xfrm>
          <a:gradFill flip="none" rotWithShape="1">
            <a:gsLst>
              <a:gs pos="34114">
                <a:srgbClr val="00779A"/>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486000" tIns="360000" rIns="360000" bIns="360000" anchor="t">
            <a:spAutoFit/>
          </a:bodyPr>
          <a:lstStyle>
            <a:lvl1pPr>
              <a:lnSpc>
                <a:spcPct val="110000"/>
              </a:lnSpc>
              <a:spcAft>
                <a:spcPts val="0"/>
              </a:spcAft>
              <a:defRPr sz="3200" b="0">
                <a:solidFill>
                  <a:schemeClr val="bg1"/>
                </a:solidFill>
                <a:latin typeface="+mn-lt"/>
              </a:defRPr>
            </a:lvl1pPr>
            <a:lvl2pPr>
              <a:lnSpc>
                <a:spcPts val="350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b="0">
                <a:solidFill>
                  <a:schemeClr val="bg1"/>
                </a:solidFill>
                <a:latin typeface="+mj-lt"/>
              </a:defRPr>
            </a:lvl3pPr>
            <a:lvl4pPr marL="0" indent="0">
              <a:lnSpc>
                <a:spcPts val="2080"/>
              </a:lnSpc>
              <a:spcBef>
                <a:spcPts val="2080"/>
              </a:spcBef>
              <a:spcAft>
                <a:spcPts val="0"/>
              </a:spcAft>
              <a:buNone/>
              <a:defRPr>
                <a:solidFill>
                  <a:schemeClr val="bg1"/>
                </a:solidFill>
              </a:defRPr>
            </a:lvl4pPr>
            <a:lvl5pPr>
              <a:spcAft>
                <a:spcPts val="0"/>
              </a:spcAft>
              <a:defRPr/>
            </a:lvl5pPr>
          </a:lstStyle>
          <a:p>
            <a:pPr lvl="0"/>
            <a:r>
              <a:rPr lang="de-DE"/>
              <a:t>Kontakt</a:t>
            </a:r>
          </a:p>
          <a:p>
            <a:pPr lvl="1"/>
            <a:r>
              <a:rPr lang="de-DE"/>
              <a:t>—</a:t>
            </a:r>
          </a:p>
          <a:p>
            <a:pPr lvl="2"/>
            <a:r>
              <a:rPr lang="de-DE"/>
              <a:t>Titel Vorname Name</a:t>
            </a:r>
          </a:p>
          <a:p>
            <a:pPr lvl="2"/>
            <a:r>
              <a:rPr lang="de-DE"/>
              <a:t>Geschäftsbereich XXX</a:t>
            </a:r>
          </a:p>
          <a:p>
            <a:pPr lvl="2"/>
            <a:r>
              <a:rPr lang="de-DE"/>
              <a:t>Tel. +49 12 3456-XXXX</a:t>
            </a:r>
          </a:p>
          <a:p>
            <a:pPr lvl="2"/>
            <a:r>
              <a:rPr lang="de-DE"/>
              <a:t>Fax +49 12 3456-XXXX</a:t>
            </a:r>
          </a:p>
          <a:p>
            <a:pPr lvl="2"/>
            <a:r>
              <a:rPr lang="de-DE"/>
              <a:t>vorname.name@fraunhofer.de</a:t>
            </a:r>
          </a:p>
        </p:txBody>
      </p:sp>
      <p:sp>
        <p:nvSpPr>
          <p:cNvPr id="2" name="Datumsplatzhalter 1">
            <a:extLst>
              <a:ext uri="{FF2B5EF4-FFF2-40B4-BE49-F238E27FC236}">
                <a16:creationId xmlns:a16="http://schemas.microsoft.com/office/drawing/2014/main" id="{0809F1F2-5AE7-4500-87D3-FAD916B3136D}"/>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459D760A-5328-4251-ACFF-CB470EE34716}"/>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53FC189F-C42A-4071-BC47-28A29172D13F}"/>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2010902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ontaktfolie – Bild halb">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1284307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6B002FD9-AF19-4ED6-84E1-C634A79B2BA2}"/>
              </a:ext>
            </a:extLst>
          </p:cNvPr>
          <p:cNvSpPr>
            <a:spLocks noGrp="1"/>
          </p:cNvSpPr>
          <p:nvPr>
            <p:ph type="pic" sz="quarter" idx="10"/>
          </p:nvPr>
        </p:nvSpPr>
        <p:spPr>
          <a:xfrm>
            <a:off x="0" y="0"/>
            <a:ext cx="12192000" cy="4572000"/>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2952020"/>
            <a:ext cx="5916612" cy="3388337"/>
          </a:xfrm>
          <a:gradFill flip="none" rotWithShape="1">
            <a:gsLst>
              <a:gs pos="34000">
                <a:srgbClr val="00779A"/>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486000" tIns="360000" rIns="360000" bIns="360000" anchor="t">
            <a:spAutoFit/>
          </a:bodyPr>
          <a:lstStyle>
            <a:lvl1pPr>
              <a:lnSpc>
                <a:spcPct val="110000"/>
              </a:lnSpc>
              <a:spcAft>
                <a:spcPts val="0"/>
              </a:spcAft>
              <a:defRPr sz="3200" b="0">
                <a:solidFill>
                  <a:schemeClr val="bg1"/>
                </a:solidFill>
                <a:latin typeface="+mn-lt"/>
              </a:defRPr>
            </a:lvl1pPr>
            <a:lvl2pPr>
              <a:lnSpc>
                <a:spcPts val="350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b="0">
                <a:solidFill>
                  <a:schemeClr val="bg1"/>
                </a:solidFill>
                <a:latin typeface="+mj-lt"/>
              </a:defRPr>
            </a:lvl3pPr>
            <a:lvl4pPr marL="0" indent="0">
              <a:lnSpc>
                <a:spcPts val="2080"/>
              </a:lnSpc>
              <a:spcBef>
                <a:spcPts val="2080"/>
              </a:spcBef>
              <a:spcAft>
                <a:spcPts val="0"/>
              </a:spcAft>
              <a:buNone/>
              <a:defRPr>
                <a:solidFill>
                  <a:schemeClr val="bg1"/>
                </a:solidFill>
              </a:defRPr>
            </a:lvl4pPr>
            <a:lvl5pPr>
              <a:spcAft>
                <a:spcPts val="0"/>
              </a:spcAft>
              <a:defRPr/>
            </a:lvl5pPr>
          </a:lstStyle>
          <a:p>
            <a:pPr lvl="0"/>
            <a:r>
              <a:rPr lang="de-DE"/>
              <a:t>Kontakt</a:t>
            </a:r>
          </a:p>
          <a:p>
            <a:pPr lvl="1"/>
            <a:r>
              <a:rPr lang="de-DE"/>
              <a:t>—</a:t>
            </a:r>
          </a:p>
          <a:p>
            <a:pPr lvl="2"/>
            <a:r>
              <a:rPr lang="de-DE"/>
              <a:t>Titel Vorname Name</a:t>
            </a:r>
          </a:p>
          <a:p>
            <a:pPr lvl="2"/>
            <a:r>
              <a:rPr lang="de-DE"/>
              <a:t>Geschäftsbereich XXX</a:t>
            </a:r>
          </a:p>
          <a:p>
            <a:pPr lvl="2"/>
            <a:r>
              <a:rPr lang="de-DE"/>
              <a:t>Tel. +49 12 3456-XXXX</a:t>
            </a:r>
          </a:p>
          <a:p>
            <a:pPr lvl="2"/>
            <a:r>
              <a:rPr lang="de-DE"/>
              <a:t>Fax +49 12 3456-XXXX</a:t>
            </a:r>
          </a:p>
          <a:p>
            <a:pPr lvl="2"/>
            <a:r>
              <a:rPr lang="de-DE"/>
              <a:t>vorname.name@fraunhofer.de</a:t>
            </a:r>
          </a:p>
        </p:txBody>
      </p:sp>
      <p:sp>
        <p:nvSpPr>
          <p:cNvPr id="2" name="Datumsplatzhalter 1">
            <a:extLst>
              <a:ext uri="{FF2B5EF4-FFF2-40B4-BE49-F238E27FC236}">
                <a16:creationId xmlns:a16="http://schemas.microsoft.com/office/drawing/2014/main" id="{8D3F48CE-72D6-4312-9E4E-63E50B50038E}"/>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4A83046E-333C-49E5-BC21-4B96362580AF}"/>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1D6BEE77-0380-4FD0-A81C-71B6A50C6519}"/>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1975301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ontaktfolie – Bi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197DE11-A966-449E-A5FD-31979AF34532}"/>
              </a:ext>
            </a:extLst>
          </p:cNvPr>
          <p:cNvPicPr>
            <a:picLocks noChangeAspect="1"/>
          </p:cNvPicPr>
          <p:nvPr userDrawn="1"/>
        </p:nvPicPr>
        <p:blipFill rotWithShape="1">
          <a:blip r:embed="rId3"/>
          <a:srcRect t="10014" b="10419"/>
          <a:stretch/>
        </p:blipFill>
        <p:spPr>
          <a:xfrm>
            <a:off x="1" y="0"/>
            <a:ext cx="12192000" cy="6857999"/>
          </a:xfrm>
          <a:prstGeom prst="rect">
            <a:avLst/>
          </a:prstGeom>
        </p:spPr>
      </p:pic>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1763167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479425" y="1700213"/>
            <a:ext cx="5916612" cy="3848489"/>
          </a:xfrm>
          <a:noFill/>
        </p:spPr>
        <p:txBody>
          <a:bodyPr lIns="0" tIns="0" rIns="0" bIns="0" anchor="t">
            <a:spAutoFit/>
          </a:bodyPr>
          <a:lstStyle>
            <a:lvl1pPr>
              <a:lnSpc>
                <a:spcPct val="110000"/>
              </a:lnSpc>
              <a:spcAft>
                <a:spcPts val="0"/>
              </a:spcAft>
              <a:defRPr sz="3200" b="0">
                <a:solidFill>
                  <a:schemeClr val="bg1"/>
                </a:solidFill>
                <a:latin typeface="+mn-lt"/>
              </a:defRPr>
            </a:lvl1pPr>
            <a:lvl2pPr>
              <a:lnSpc>
                <a:spcPts val="350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b="0">
                <a:solidFill>
                  <a:schemeClr val="bg1"/>
                </a:solidFill>
                <a:latin typeface="+mj-lt"/>
              </a:defRPr>
            </a:lvl3pPr>
            <a:lvl4pPr marL="0" indent="0">
              <a:lnSpc>
                <a:spcPct val="110000"/>
              </a:lnSpc>
              <a:spcBef>
                <a:spcPts val="0"/>
              </a:spcBef>
              <a:spcAft>
                <a:spcPts val="0"/>
              </a:spcAft>
              <a:buNone/>
              <a:defRPr>
                <a:solidFill>
                  <a:schemeClr val="bg1"/>
                </a:solidFill>
              </a:defRPr>
            </a:lvl4pPr>
            <a:lvl5pPr>
              <a:spcAft>
                <a:spcPts val="0"/>
              </a:spcAft>
              <a:defRPr/>
            </a:lvl5pPr>
          </a:lstStyle>
          <a:p>
            <a:pPr lvl="0"/>
            <a:r>
              <a:rPr lang="de-DE"/>
              <a:t>Kontakt</a:t>
            </a:r>
          </a:p>
          <a:p>
            <a:pPr lvl="1"/>
            <a:r>
              <a:rPr lang="de-DE"/>
              <a:t>—</a:t>
            </a:r>
          </a:p>
          <a:p>
            <a:pPr lvl="2"/>
            <a:r>
              <a:rPr lang="de-DE"/>
              <a:t>Titel Vorname Name</a:t>
            </a:r>
          </a:p>
          <a:p>
            <a:pPr lvl="2"/>
            <a:r>
              <a:rPr lang="de-DE"/>
              <a:t>Geschäftsbereich XXX</a:t>
            </a:r>
          </a:p>
          <a:p>
            <a:pPr lvl="2"/>
            <a:r>
              <a:rPr lang="de-DE"/>
              <a:t>Tel. +49 12 3456-XXXX</a:t>
            </a:r>
          </a:p>
          <a:p>
            <a:pPr lvl="2"/>
            <a:r>
              <a:rPr lang="de-DE"/>
              <a:t>Fax +49 12 3456-XXXX</a:t>
            </a:r>
          </a:p>
          <a:p>
            <a:pPr lvl="2"/>
            <a:r>
              <a:rPr lang="de-DE"/>
              <a:t>vorname.name@fraunhofer.de</a:t>
            </a:r>
          </a:p>
          <a:p>
            <a:pPr lvl="3"/>
            <a:endParaRPr lang="pt-BR"/>
          </a:p>
          <a:p>
            <a:pPr lvl="3"/>
            <a:r>
              <a:rPr lang="pt-BR"/>
              <a:t>Fraunhofer XYZ</a:t>
            </a:r>
          </a:p>
          <a:p>
            <a:pPr lvl="3"/>
            <a:r>
              <a:rPr lang="pt-BR"/>
              <a:t>Straße XY</a:t>
            </a:r>
          </a:p>
          <a:p>
            <a:pPr lvl="3"/>
            <a:r>
              <a:rPr lang="pt-BR"/>
              <a:t>12345 Stadt</a:t>
            </a:r>
          </a:p>
          <a:p>
            <a:pPr lvl="3"/>
            <a:r>
              <a:rPr lang="pt-BR"/>
              <a:t>www.fraunhofer.de</a:t>
            </a:r>
          </a:p>
        </p:txBody>
      </p:sp>
      <p:sp>
        <p:nvSpPr>
          <p:cNvPr id="2" name="Datumsplatzhalter 1">
            <a:extLst>
              <a:ext uri="{FF2B5EF4-FFF2-40B4-BE49-F238E27FC236}">
                <a16:creationId xmlns:a16="http://schemas.microsoft.com/office/drawing/2014/main" id="{CA313C52-2525-4A5D-916B-98841273CADF}"/>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2219F9CA-C990-4FAF-BBA2-C37D042E4FF8}"/>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01B3BB0E-EF1D-44E5-9391-ED9E79F83DB4}"/>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3265343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4202081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11F1A574-59A7-4800-855F-6C927C3EF90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479425" y="2255355"/>
            <a:ext cx="11233149" cy="2998000"/>
          </a:xfrm>
          <a:noFill/>
        </p:spPr>
        <p:txBody>
          <a:bodyPr wrap="square" lIns="0" tIns="0" rIns="0" bIns="0" anchor="t">
            <a:spAutoFit/>
          </a:bodyPr>
          <a:lstStyle>
            <a:lvl1pPr>
              <a:lnSpc>
                <a:spcPct val="100000"/>
              </a:lnSpc>
              <a:spcAft>
                <a:spcPts val="0"/>
              </a:spcAft>
              <a:defRPr sz="6600" b="0">
                <a:solidFill>
                  <a:schemeClr val="bg1"/>
                </a:solidFill>
                <a:latin typeface="+mn-lt"/>
              </a:defRPr>
            </a:lvl1pPr>
            <a:lvl2pPr>
              <a:lnSpc>
                <a:spcPts val="7200"/>
              </a:lnSpc>
              <a:spcAft>
                <a:spcPts val="1600"/>
              </a:spcAft>
              <a:defRPr sz="8580" b="0">
                <a:solidFill>
                  <a:schemeClr val="bg1"/>
                </a:solidFill>
                <a:latin typeface="Frutiger LT Com 75 Black" panose="020B0A03040504030204" pitchFamily="34" charset="0"/>
              </a:defRPr>
            </a:lvl2pPr>
            <a:lvl3pPr>
              <a:lnSpc>
                <a:spcPts val="2080"/>
              </a:lnSpc>
              <a:spcAft>
                <a:spcPts val="0"/>
              </a:spcAft>
              <a:defRPr>
                <a:solidFill>
                  <a:schemeClr val="bg1"/>
                </a:solidFill>
                <a:latin typeface="+mj-lt"/>
              </a:defRPr>
            </a:lvl3pPr>
            <a:lvl4pPr marL="0" indent="0">
              <a:lnSpc>
                <a:spcPts val="2080"/>
              </a:lnSpc>
              <a:spcBef>
                <a:spcPts val="2080"/>
              </a:spcBef>
              <a:spcAft>
                <a:spcPts val="0"/>
              </a:spcAft>
              <a:buNone/>
              <a:defRPr>
                <a:solidFill>
                  <a:schemeClr val="bg1"/>
                </a:solidFill>
              </a:defRPr>
            </a:lvl4pPr>
            <a:lvl5pPr>
              <a:spcAft>
                <a:spcPts val="0"/>
              </a:spcAft>
              <a:defRPr/>
            </a:lvl5pPr>
          </a:lstStyle>
          <a:p>
            <a:pPr lvl="0"/>
            <a:r>
              <a:rPr lang="de-DE"/>
              <a:t>Vielen Dank für Ihre Aufmerksamkeit</a:t>
            </a:r>
          </a:p>
          <a:p>
            <a:pPr lvl="1"/>
            <a:r>
              <a:rPr lang="de-DE"/>
              <a:t>—</a:t>
            </a:r>
          </a:p>
        </p:txBody>
      </p:sp>
      <p:sp>
        <p:nvSpPr>
          <p:cNvPr id="2" name="Datumsplatzhalter 1">
            <a:extLst>
              <a:ext uri="{FF2B5EF4-FFF2-40B4-BE49-F238E27FC236}">
                <a16:creationId xmlns:a16="http://schemas.microsoft.com/office/drawing/2014/main" id="{D9614564-45F3-43F4-A781-81B474E1C11B}"/>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15B5AC9A-7737-4C1C-B583-AD4EA4DAE9AE}"/>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B5919D1C-ADAC-4933-80BD-01165FF9D271}"/>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400974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 kleine Headline oben">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4164391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6B002FD9-AF19-4ED6-84E1-C634A79B2BA2}"/>
              </a:ext>
            </a:extLst>
          </p:cNvPr>
          <p:cNvSpPr>
            <a:spLocks noGrp="1"/>
          </p:cNvSpPr>
          <p:nvPr>
            <p:ph type="pic" sz="quarter" idx="10"/>
          </p:nvPr>
        </p:nvSpPr>
        <p:spPr>
          <a:xfrm>
            <a:off x="0" y="0"/>
            <a:ext cx="12192000" cy="6858000"/>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6275388" y="2974270"/>
            <a:ext cx="5916612" cy="3010605"/>
          </a:xfrm>
          <a:gradFill flip="none" rotWithShape="1">
            <a:gsLst>
              <a:gs pos="34000">
                <a:srgbClr val="00779A"/>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360000" tIns="360000" rIns="360000" bIns="360000" anchor="b">
            <a:spAutoFit/>
          </a:bodyPr>
          <a:lstStyle>
            <a:lvl1pPr>
              <a:lnSpc>
                <a:spcPct val="100000"/>
              </a:lnSpc>
              <a:spcAft>
                <a:spcPts val="0"/>
              </a:spcAft>
              <a:defRPr sz="2400" b="0">
                <a:solidFill>
                  <a:schemeClr val="bg1"/>
                </a:solidFill>
                <a:latin typeface="+mn-lt"/>
              </a:defRPr>
            </a:lvl1pPr>
            <a:lvl2pPr>
              <a:lnSpc>
                <a:spcPts val="2640"/>
              </a:lnSpc>
              <a:spcAft>
                <a:spcPts val="1200"/>
              </a:spcAft>
              <a:defRPr sz="3120" b="0">
                <a:solidFill>
                  <a:schemeClr val="bg1"/>
                </a:solidFill>
                <a:latin typeface="Frutiger LT Com 75 Black" panose="020B0A03040504030204" pitchFamily="34" charset="0"/>
              </a:defRPr>
            </a:lvl2pPr>
            <a:lvl3pPr>
              <a:lnSpc>
                <a:spcPct val="110000"/>
              </a:lnSpc>
              <a:spcAft>
                <a:spcPts val="0"/>
              </a:spcAft>
              <a:defRPr sz="1400">
                <a:solidFill>
                  <a:schemeClr val="bg1"/>
                </a:solidFill>
                <a:latin typeface="+mj-lt"/>
              </a:defRPr>
            </a:lvl3pPr>
            <a:lvl4pPr marL="0" indent="0">
              <a:lnSpc>
                <a:spcPct val="110000"/>
              </a:lnSpc>
              <a:spcBef>
                <a:spcPts val="1840"/>
              </a:spcBef>
              <a:spcAft>
                <a:spcPts val="0"/>
              </a:spcAft>
              <a:buNone/>
              <a:defRPr sz="1400">
                <a:solidFill>
                  <a:schemeClr val="bg1"/>
                </a:solidFill>
              </a:defRPr>
            </a:lvl4pPr>
            <a:lvl5pPr>
              <a:spcAft>
                <a:spcPts val="0"/>
              </a:spcAft>
              <a:defRPr/>
            </a:lvl5pPr>
          </a:lstStyle>
          <a:p>
            <a:pPr lvl="0"/>
            <a:r>
              <a:rPr lang="de-DE"/>
              <a:t>Headline klein, Frutiger LT </a:t>
            </a:r>
            <a:r>
              <a:rPr lang="de-DE" err="1"/>
              <a:t>Com</a:t>
            </a:r>
            <a:r>
              <a:rPr lang="de-DE"/>
              <a:t> Light, 24 </a:t>
            </a:r>
            <a:r>
              <a:rPr lang="de-DE" err="1"/>
              <a:t>pt</a:t>
            </a:r>
            <a:br>
              <a:rPr lang="de-DE"/>
            </a:br>
            <a:r>
              <a:rPr lang="de-DE"/>
              <a:t>max. 3 Zeilen</a:t>
            </a:r>
          </a:p>
          <a:p>
            <a:pPr lvl="1"/>
            <a:r>
              <a:rPr lang="de-DE"/>
              <a:t>—</a:t>
            </a:r>
          </a:p>
          <a:p>
            <a:pPr lvl="2"/>
            <a:r>
              <a:rPr lang="de-DE" err="1"/>
              <a:t>Subline</a:t>
            </a:r>
            <a:r>
              <a:rPr lang="de-DE"/>
              <a:t>/Referent/Datum</a:t>
            </a:r>
          </a:p>
          <a:p>
            <a:pPr lvl="3"/>
            <a:r>
              <a:rPr lang="de-DE"/>
              <a:t>Referenten</a:t>
            </a:r>
          </a:p>
        </p:txBody>
      </p:sp>
      <p:sp>
        <p:nvSpPr>
          <p:cNvPr id="2" name="Datumsplatzhalter 1">
            <a:extLst>
              <a:ext uri="{FF2B5EF4-FFF2-40B4-BE49-F238E27FC236}">
                <a16:creationId xmlns:a16="http://schemas.microsoft.com/office/drawing/2014/main" id="{464FAF97-8E98-4493-977E-6FEDC5291BDE}"/>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590CB561-9F99-4288-90CE-88D602D52C2C}"/>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14596121-908B-4B59-963A-E95F7A86847F}"/>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3681998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bulletpoint">
    <p:spTree>
      <p:nvGrpSpPr>
        <p:cNvPr id="1" name=""/>
        <p:cNvGrpSpPr/>
        <p:nvPr/>
      </p:nvGrpSpPr>
      <p:grpSpPr>
        <a:xfrm>
          <a:off x="0" y="0"/>
          <a:ext cx="0" cy="0"/>
          <a:chOff x="0" y="0"/>
          <a:chExt cx="0" cy="0"/>
        </a:xfrm>
      </p:grpSpPr>
      <p:cxnSp>
        <p:nvCxnSpPr>
          <p:cNvPr id="4" name="Gerade Verbindung 3"/>
          <p:cNvCxnSpPr/>
          <p:nvPr/>
        </p:nvCxnSpPr>
        <p:spPr>
          <a:xfrm>
            <a:off x="613834" y="1425575"/>
            <a:ext cx="10964333"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a:off x="613834" y="1314450"/>
            <a:ext cx="10964333" cy="0"/>
          </a:xfrm>
          <a:prstGeom prst="line">
            <a:avLst/>
          </a:prstGeom>
          <a:ln w="45339">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a:xfrm>
            <a:off x="613834" y="1425575"/>
            <a:ext cx="10964333" cy="0"/>
          </a:xfrm>
          <a:prstGeom prst="line">
            <a:avLst/>
          </a:prstGeom>
          <a:ln w="508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613834" y="1314450"/>
            <a:ext cx="10964333" cy="0"/>
          </a:xfrm>
          <a:prstGeom prst="line">
            <a:avLst/>
          </a:prstGeom>
          <a:ln w="45339">
            <a:solidFill>
              <a:schemeClr val="tx1"/>
            </a:solidFill>
          </a:ln>
        </p:spPr>
        <p:style>
          <a:lnRef idx="1">
            <a:schemeClr val="accent1"/>
          </a:lnRef>
          <a:fillRef idx="0">
            <a:schemeClr val="accent1"/>
          </a:fillRef>
          <a:effectRef idx="0">
            <a:schemeClr val="accent1"/>
          </a:effectRef>
          <a:fontRef idx="minor">
            <a:schemeClr val="tx1"/>
          </a:fontRef>
        </p:style>
      </p:cxnSp>
      <p:sp>
        <p:nvSpPr>
          <p:cNvPr id="9" name="Inhaltsplatzhalter 8"/>
          <p:cNvSpPr>
            <a:spLocks noGrp="1"/>
          </p:cNvSpPr>
          <p:nvPr>
            <p:ph sz="quarter" idx="11"/>
          </p:nvPr>
        </p:nvSpPr>
        <p:spPr>
          <a:xfrm>
            <a:off x="614400" y="1728000"/>
            <a:ext cx="10963200" cy="4509312"/>
          </a:xfrm>
          <a:prstGeom prst="rect">
            <a:avLst/>
          </a:prstGeom>
        </p:spPr>
        <p:txBody>
          <a:bodyPr lIns="0" tIns="0" rIns="0" bIns="0"/>
          <a:lstStyle>
            <a:lvl1pPr>
              <a:buClr>
                <a:srgbClr val="007A87"/>
              </a:buClr>
              <a:buSzPct val="120000"/>
              <a:buFont typeface="Wingdings" pitchFamily="2" charset="2"/>
              <a:buChar char="§"/>
              <a:defRPr sz="2000">
                <a:latin typeface="Arial" pitchFamily="34" charset="0"/>
                <a:ea typeface="Dotum" pitchFamily="34" charset="-127"/>
                <a:cs typeface="Arial" pitchFamily="34" charset="0"/>
              </a:defRPr>
            </a:lvl1pPr>
            <a:lvl2pPr>
              <a:buClr>
                <a:schemeClr val="accent3"/>
              </a:buClr>
              <a:buSzPct val="120000"/>
              <a:defRPr sz="1600">
                <a:latin typeface="Arial" pitchFamily="34" charset="0"/>
                <a:ea typeface="Dotum" pitchFamily="34" charset="-127"/>
                <a:cs typeface="Arial" pitchFamily="34" charset="0"/>
              </a:defRPr>
            </a:lvl2pPr>
            <a:lvl3pPr>
              <a:buClr>
                <a:schemeClr val="accent3"/>
              </a:buClr>
              <a:buSzPct val="120000"/>
              <a:defRPr>
                <a:latin typeface="Arial" pitchFamily="34" charset="0"/>
                <a:ea typeface="Dotum" pitchFamily="34" charset="-127"/>
                <a:cs typeface="Arial" pitchFamily="34" charset="0"/>
              </a:defRPr>
            </a:lvl3pPr>
            <a:lvl4pPr>
              <a:buClr>
                <a:schemeClr val="accent3"/>
              </a:buClr>
              <a:buSzPct val="120000"/>
              <a:defRPr>
                <a:latin typeface="Arial" pitchFamily="34" charset="0"/>
                <a:ea typeface="Dotum" pitchFamily="34" charset="-127"/>
                <a:cs typeface="Arial" pitchFamily="34" charset="0"/>
              </a:defRPr>
            </a:lvl4pPr>
            <a:lvl5pPr>
              <a:buClr>
                <a:schemeClr val="accent3"/>
              </a:buClr>
              <a:buSzPct val="120000"/>
              <a:defRPr>
                <a:latin typeface="Arial" pitchFamily="34" charset="0"/>
                <a:ea typeface="Dotum" pitchFamily="34" charset="-127"/>
                <a:cs typeface="Arial"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itel 4"/>
          <p:cNvSpPr>
            <a:spLocks noGrp="1"/>
          </p:cNvSpPr>
          <p:nvPr>
            <p:ph type="title"/>
          </p:nvPr>
        </p:nvSpPr>
        <p:spPr/>
        <p:txBody>
          <a:bodyPr/>
          <a:lstStyle>
            <a:lvl1pPr>
              <a:defRPr>
                <a:latin typeface="Arial" pitchFamily="34" charset="0"/>
                <a:ea typeface="Segoe UI" pitchFamily="34" charset="0"/>
                <a:cs typeface="Arial" pitchFamily="34" charset="0"/>
              </a:defRPr>
            </a:lvl1pPr>
          </a:lstStyle>
          <a:p>
            <a:r>
              <a:rPr lang="de-DE"/>
              <a:t>Titelmasterformat durch Klicken bearbeiten</a:t>
            </a:r>
          </a:p>
        </p:txBody>
      </p:sp>
    </p:spTree>
    <p:extLst>
      <p:ext uri="{BB962C8B-B14F-4D97-AF65-F5344CB8AC3E}">
        <p14:creationId xmlns:p14="http://schemas.microsoft.com/office/powerpoint/2010/main" val="250911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 kleine Headline unten">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155153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6B002FD9-AF19-4ED6-84E1-C634A79B2BA2}"/>
              </a:ext>
            </a:extLst>
          </p:cNvPr>
          <p:cNvSpPr>
            <a:spLocks noGrp="1"/>
          </p:cNvSpPr>
          <p:nvPr>
            <p:ph type="pic" sz="quarter" idx="10"/>
          </p:nvPr>
        </p:nvSpPr>
        <p:spPr>
          <a:xfrm>
            <a:off x="0" y="0"/>
            <a:ext cx="12192000" cy="6858000"/>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3038390"/>
            <a:ext cx="5916612" cy="2946485"/>
          </a:xfrm>
          <a:gradFill flip="none" rotWithShape="1">
            <a:gsLst>
              <a:gs pos="34000">
                <a:srgbClr val="00779A">
                  <a:alpha val="95000"/>
                </a:srgbClr>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486000" tIns="360000" rIns="360000" bIns="360000" anchor="b">
            <a:spAutoFit/>
          </a:bodyPr>
          <a:lstStyle>
            <a:lvl1pPr>
              <a:lnSpc>
                <a:spcPct val="110000"/>
              </a:lnSpc>
              <a:spcAft>
                <a:spcPts val="0"/>
              </a:spcAft>
              <a:defRPr sz="1400" b="0">
                <a:solidFill>
                  <a:schemeClr val="bg1"/>
                </a:solidFill>
                <a:latin typeface="+mj-lt"/>
              </a:defRPr>
            </a:lvl1pPr>
            <a:lvl2pPr>
              <a:lnSpc>
                <a:spcPts val="2800"/>
              </a:lnSpc>
              <a:spcAft>
                <a:spcPts val="480"/>
              </a:spcAft>
              <a:defRPr sz="3120" b="0">
                <a:solidFill>
                  <a:schemeClr val="bg1"/>
                </a:solidFill>
                <a:latin typeface="Frutiger LT Com 75 Black" panose="020B0A03040504030204" pitchFamily="34" charset="0"/>
              </a:defRPr>
            </a:lvl2pPr>
            <a:lvl3pPr>
              <a:lnSpc>
                <a:spcPct val="100000"/>
              </a:lnSpc>
              <a:spcAft>
                <a:spcPts val="0"/>
              </a:spcAft>
              <a:defRPr sz="2400" b="0">
                <a:solidFill>
                  <a:schemeClr val="bg1"/>
                </a:solidFill>
                <a:latin typeface="+mn-lt"/>
              </a:defRPr>
            </a:lvl3pPr>
            <a:lvl4pPr marL="0" indent="0">
              <a:lnSpc>
                <a:spcPct val="110000"/>
              </a:lnSpc>
              <a:spcBef>
                <a:spcPts val="2080"/>
              </a:spcBef>
              <a:spcAft>
                <a:spcPts val="0"/>
              </a:spcAft>
              <a:buNone/>
              <a:defRPr lang="de-DE" sz="1600" kern="1200" dirty="0">
                <a:solidFill>
                  <a:schemeClr val="bg1"/>
                </a:solidFill>
                <a:latin typeface="+mn-lt"/>
                <a:ea typeface="+mn-ea"/>
                <a:cs typeface="+mn-cs"/>
              </a:defRPr>
            </a:lvl4pPr>
            <a:lvl5pPr>
              <a:spcAft>
                <a:spcPts val="0"/>
              </a:spcAft>
              <a:defRPr/>
            </a:lvl5pPr>
          </a:lstStyle>
          <a:p>
            <a:pPr lvl="0"/>
            <a:r>
              <a:rPr lang="de-DE" err="1"/>
              <a:t>Subline</a:t>
            </a:r>
            <a:r>
              <a:rPr lang="de-DE"/>
              <a:t>/Referent/Datum</a:t>
            </a:r>
          </a:p>
          <a:p>
            <a:pPr lvl="1"/>
            <a:r>
              <a:rPr lang="de-DE"/>
              <a:t>—</a:t>
            </a:r>
          </a:p>
          <a:p>
            <a:pPr lvl="2"/>
            <a:r>
              <a:rPr lang="de-DE"/>
              <a:t>Headline klein, Frutiger LT </a:t>
            </a:r>
            <a:r>
              <a:rPr lang="de-DE" err="1"/>
              <a:t>Com</a:t>
            </a:r>
            <a:r>
              <a:rPr lang="de-DE"/>
              <a:t> Light, 24 </a:t>
            </a:r>
            <a:r>
              <a:rPr lang="de-DE" err="1"/>
              <a:t>pt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arem</a:t>
            </a:r>
            <a:r>
              <a:rPr lang="de-DE"/>
              <a:t> max. 3 Zeilen</a:t>
            </a:r>
          </a:p>
          <a:p>
            <a:pPr marL="0" lvl="3" indent="0" algn="l" defTabSz="914400" rtl="0" eaLnBrk="1" latinLnBrk="0" hangingPunct="1">
              <a:lnSpc>
                <a:spcPts val="1840"/>
              </a:lnSpc>
              <a:spcBef>
                <a:spcPts val="1840"/>
              </a:spcBef>
              <a:spcAft>
                <a:spcPts val="0"/>
              </a:spcAft>
              <a:buClr>
                <a:schemeClr val="accent1"/>
              </a:buClr>
              <a:buFont typeface="Wingdings" panose="05000000000000000000" pitchFamily="2" charset="2"/>
              <a:buNone/>
            </a:pPr>
            <a:r>
              <a:rPr lang="de-DE"/>
              <a:t>Referenten</a:t>
            </a:r>
          </a:p>
        </p:txBody>
      </p:sp>
      <p:sp>
        <p:nvSpPr>
          <p:cNvPr id="2" name="Datumsplatzhalter 1">
            <a:extLst>
              <a:ext uri="{FF2B5EF4-FFF2-40B4-BE49-F238E27FC236}">
                <a16:creationId xmlns:a16="http://schemas.microsoft.com/office/drawing/2014/main" id="{826C9846-D78A-41C2-B9DE-AAB4647AB0BF}"/>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0D8AD9C8-2824-4897-945F-4A8A1D2456E1}"/>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5C1209F8-6861-41DE-A5C0-5C8F5AB393F9}"/>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34317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 Co-Branding">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3095440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6B002FD9-AF19-4ED6-84E1-C634A79B2BA2}"/>
              </a:ext>
            </a:extLst>
          </p:cNvPr>
          <p:cNvSpPr>
            <a:spLocks noGrp="1"/>
          </p:cNvSpPr>
          <p:nvPr>
            <p:ph type="pic" sz="quarter" idx="10"/>
          </p:nvPr>
        </p:nvSpPr>
        <p:spPr>
          <a:xfrm>
            <a:off x="0" y="0"/>
            <a:ext cx="12192000" cy="4572000"/>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0" y="2524025"/>
            <a:ext cx="7824783" cy="2981879"/>
          </a:xfrm>
          <a:gradFill flip="none" rotWithShape="1">
            <a:gsLst>
              <a:gs pos="34000">
                <a:srgbClr val="1E7992">
                  <a:alpha val="95000"/>
                </a:srgbClr>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wrap="square" lIns="486000" tIns="360000" rIns="360000" bIns="360000" anchor="b">
            <a:spAutoFit/>
          </a:bodyPr>
          <a:lstStyle>
            <a:lvl1pPr>
              <a:lnSpc>
                <a:spcPct val="110000"/>
              </a:lnSpc>
              <a:spcAft>
                <a:spcPts val="0"/>
              </a:spcAft>
              <a:defRPr sz="1600" b="0">
                <a:solidFill>
                  <a:schemeClr val="bg1"/>
                </a:solidFill>
                <a:latin typeface="+mj-lt"/>
              </a:defRPr>
            </a:lvl1pPr>
            <a:lvl2pPr>
              <a:lnSpc>
                <a:spcPts val="3200"/>
              </a:lnSpc>
              <a:spcAft>
                <a:spcPts val="640"/>
              </a:spcAft>
              <a:defRPr sz="4160" b="0">
                <a:solidFill>
                  <a:schemeClr val="bg1"/>
                </a:solidFill>
                <a:latin typeface="Frutiger LT Com 75 Black" panose="020B0A03040504030204" pitchFamily="34" charset="0"/>
              </a:defRPr>
            </a:lvl2pPr>
            <a:lvl3pPr>
              <a:lnSpc>
                <a:spcPct val="100000"/>
              </a:lnSpc>
              <a:spcAft>
                <a:spcPts val="0"/>
              </a:spcAft>
              <a:defRPr sz="3200" b="0">
                <a:solidFill>
                  <a:schemeClr val="bg1"/>
                </a:solidFill>
                <a:latin typeface="+mn-lt"/>
              </a:defRPr>
            </a:lvl3pPr>
            <a:lvl4pPr marL="0" indent="0">
              <a:lnSpc>
                <a:spcPct val="110000"/>
              </a:lnSpc>
              <a:spcBef>
                <a:spcPts val="2080"/>
              </a:spcBef>
              <a:spcAft>
                <a:spcPts val="0"/>
              </a:spcAft>
              <a:buNone/>
              <a:defRPr sz="1600">
                <a:solidFill>
                  <a:schemeClr val="bg1"/>
                </a:solidFill>
              </a:defRPr>
            </a:lvl4pPr>
            <a:lvl5pPr>
              <a:spcAft>
                <a:spcPts val="0"/>
              </a:spcAft>
              <a:defRPr/>
            </a:lvl5pPr>
          </a:lstStyle>
          <a:p>
            <a:pPr lvl="0"/>
            <a:r>
              <a:rPr lang="de-DE" err="1"/>
              <a:t>Subline</a:t>
            </a:r>
            <a:r>
              <a:rPr lang="de-DE"/>
              <a:t>/Referent/Datum</a:t>
            </a:r>
          </a:p>
          <a:p>
            <a:pPr lvl="1"/>
            <a:r>
              <a:rPr lang="de-DE"/>
              <a:t>—</a:t>
            </a:r>
          </a:p>
          <a:p>
            <a:pPr lvl="2"/>
            <a:r>
              <a:rPr lang="de-DE"/>
              <a:t>Headline groß, Frutiger LT </a:t>
            </a:r>
            <a:r>
              <a:rPr lang="de-DE" err="1"/>
              <a:t>Com</a:t>
            </a:r>
            <a:r>
              <a:rPr lang="de-DE"/>
              <a:t> Light, 32 </a:t>
            </a:r>
            <a:r>
              <a:rPr lang="de-DE" err="1"/>
              <a:t>pt</a:t>
            </a:r>
            <a:endParaRPr lang="de-DE"/>
          </a:p>
          <a:p>
            <a:pPr lvl="3"/>
            <a:r>
              <a:rPr lang="de-DE"/>
              <a:t>Referenten</a:t>
            </a:r>
          </a:p>
        </p:txBody>
      </p:sp>
      <p:sp>
        <p:nvSpPr>
          <p:cNvPr id="2" name="Datumsplatzhalter 1">
            <a:extLst>
              <a:ext uri="{FF2B5EF4-FFF2-40B4-BE49-F238E27FC236}">
                <a16:creationId xmlns:a16="http://schemas.microsoft.com/office/drawing/2014/main" id="{1B5719AE-30B8-45EA-B80C-409CF4F2B2F0}"/>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E3BC588A-DC32-4D84-AD10-E7DF3D9A9CD8}"/>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82CB5C3E-E47D-427A-AA11-CB39E0BAF281}"/>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348965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 Co-Branding 2">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2159587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ildplatzhalter 10">
            <a:extLst>
              <a:ext uri="{FF2B5EF4-FFF2-40B4-BE49-F238E27FC236}">
                <a16:creationId xmlns:a16="http://schemas.microsoft.com/office/drawing/2014/main" id="{6B002FD9-AF19-4ED6-84E1-C634A79B2BA2}"/>
              </a:ext>
            </a:extLst>
          </p:cNvPr>
          <p:cNvSpPr>
            <a:spLocks noGrp="1"/>
          </p:cNvSpPr>
          <p:nvPr>
            <p:ph type="pic" sz="quarter" idx="10"/>
          </p:nvPr>
        </p:nvSpPr>
        <p:spPr>
          <a:xfrm>
            <a:off x="0" y="0"/>
            <a:ext cx="12192000" cy="3429000"/>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2357312"/>
            <a:ext cx="7824787" cy="3148592"/>
          </a:xfrm>
          <a:gradFill flip="none" rotWithShape="1">
            <a:gsLst>
              <a:gs pos="34000">
                <a:srgbClr val="00779A">
                  <a:alpha val="95000"/>
                </a:srgbClr>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wrap="square" lIns="486000" tIns="360000" rIns="360000" bIns="360000" anchor="t">
            <a:spAutoFit/>
          </a:bodyPr>
          <a:lstStyle>
            <a:lvl1pPr>
              <a:lnSpc>
                <a:spcPct val="100000"/>
              </a:lnSpc>
              <a:spcAft>
                <a:spcPts val="0"/>
              </a:spcAft>
              <a:defRPr sz="3200" b="0">
                <a:solidFill>
                  <a:schemeClr val="bg1"/>
                </a:solidFill>
                <a:latin typeface="+mn-lt"/>
              </a:defRPr>
            </a:lvl1pPr>
            <a:lvl2pPr>
              <a:lnSpc>
                <a:spcPts val="352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b="0">
                <a:solidFill>
                  <a:schemeClr val="bg1"/>
                </a:solidFill>
                <a:latin typeface="+mj-lt"/>
              </a:defRPr>
            </a:lvl3pPr>
            <a:lvl4pPr marL="0" indent="0">
              <a:lnSpc>
                <a:spcPct val="110000"/>
              </a:lnSpc>
              <a:spcBef>
                <a:spcPts val="2080"/>
              </a:spcBef>
              <a:spcAft>
                <a:spcPts val="0"/>
              </a:spcAft>
              <a:buNone/>
              <a:defRPr sz="1600">
                <a:solidFill>
                  <a:schemeClr val="bg1"/>
                </a:solidFill>
              </a:defRPr>
            </a:lvl4pPr>
            <a:lvl5pPr>
              <a:spcAft>
                <a:spcPts val="0"/>
              </a:spcAft>
              <a:defRPr/>
            </a:lvl5pPr>
          </a:lstStyle>
          <a:p>
            <a:pPr lvl="0"/>
            <a:r>
              <a:rPr lang="de-DE"/>
              <a:t>Headline groß, Frutiger LT </a:t>
            </a:r>
            <a:r>
              <a:rPr lang="de-DE" err="1"/>
              <a:t>Com</a:t>
            </a:r>
            <a:r>
              <a:rPr lang="de-DE"/>
              <a:t> Light, 32 </a:t>
            </a:r>
            <a:r>
              <a:rPr lang="de-DE" err="1"/>
              <a:t>pt</a:t>
            </a:r>
            <a:endParaRPr lang="de-DE"/>
          </a:p>
          <a:p>
            <a:pPr lvl="1"/>
            <a:r>
              <a:rPr lang="de-DE"/>
              <a:t>—</a:t>
            </a:r>
          </a:p>
          <a:p>
            <a:pPr lvl="2"/>
            <a:r>
              <a:rPr lang="de-DE" err="1"/>
              <a:t>Subline</a:t>
            </a:r>
            <a:r>
              <a:rPr lang="de-DE"/>
              <a:t>/Referent/Datum</a:t>
            </a:r>
          </a:p>
          <a:p>
            <a:pPr lvl="3"/>
            <a:r>
              <a:rPr lang="de-DE"/>
              <a:t>Referenten</a:t>
            </a:r>
          </a:p>
        </p:txBody>
      </p:sp>
      <p:sp>
        <p:nvSpPr>
          <p:cNvPr id="2" name="Datumsplatzhalter 1">
            <a:extLst>
              <a:ext uri="{FF2B5EF4-FFF2-40B4-BE49-F238E27FC236}">
                <a16:creationId xmlns:a16="http://schemas.microsoft.com/office/drawing/2014/main" id="{0A4204C2-4248-49B0-B888-AEDE5C87E88D}"/>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00296C33-84D5-4891-A511-A73F2EF90EDB}"/>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AEDE090B-8EDC-46F6-A07B-49E25523BDDC}"/>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197995085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 große Headline unten mit Bi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2350274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7C751A8B-7DD1-4C74-A6D8-AE2E6694A0D1}"/>
              </a:ext>
            </a:extLst>
          </p:cNvPr>
          <p:cNvPicPr>
            <a:picLocks noChangeAspect="1"/>
          </p:cNvPicPr>
          <p:nvPr userDrawn="1"/>
        </p:nvPicPr>
        <p:blipFill rotWithShape="1">
          <a:blip r:embed="rId5"/>
          <a:srcRect t="10014" b="10419"/>
          <a:stretch/>
        </p:blipFill>
        <p:spPr>
          <a:xfrm>
            <a:off x="1" y="0"/>
            <a:ext cx="12192000" cy="6857999"/>
          </a:xfrm>
          <a:prstGeom prst="rect">
            <a:avLst/>
          </a:prstGeom>
        </p:spPr>
      </p:pic>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3490309"/>
            <a:ext cx="11712574" cy="2494566"/>
          </a:xfrm>
          <a:noFill/>
        </p:spPr>
        <p:txBody>
          <a:bodyPr wrap="square" lIns="486000" tIns="360000" rIns="360000" bIns="360000" anchor="b">
            <a:spAutoFit/>
          </a:bodyPr>
          <a:lstStyle>
            <a:lvl1pPr>
              <a:lnSpc>
                <a:spcPct val="110000"/>
              </a:lnSpc>
              <a:spcAft>
                <a:spcPts val="0"/>
              </a:spcAft>
              <a:defRPr sz="1600" b="0">
                <a:solidFill>
                  <a:schemeClr val="bg1"/>
                </a:solidFill>
                <a:latin typeface="+mj-lt"/>
              </a:defRPr>
            </a:lvl1pPr>
            <a:lvl2pPr>
              <a:lnSpc>
                <a:spcPts val="3200"/>
              </a:lnSpc>
              <a:spcAft>
                <a:spcPts val="640"/>
              </a:spcAft>
              <a:defRPr sz="4160" b="0">
                <a:solidFill>
                  <a:schemeClr val="bg1"/>
                </a:solidFill>
                <a:latin typeface="Frutiger LT Com 75 Black" panose="020B0A03040504030204" pitchFamily="34" charset="0"/>
              </a:defRPr>
            </a:lvl2pPr>
            <a:lvl3pPr>
              <a:lnSpc>
                <a:spcPct val="100000"/>
              </a:lnSpc>
              <a:spcAft>
                <a:spcPts val="0"/>
              </a:spcAft>
              <a:defRPr sz="3200" b="0">
                <a:solidFill>
                  <a:schemeClr val="bg1"/>
                </a:solidFill>
                <a:latin typeface="+mn-lt"/>
              </a:defRPr>
            </a:lvl3pPr>
            <a:lvl4pPr marL="0" indent="0">
              <a:lnSpc>
                <a:spcPct val="110000"/>
              </a:lnSpc>
              <a:spcBef>
                <a:spcPts val="2080"/>
              </a:spcBef>
              <a:spcAft>
                <a:spcPts val="0"/>
              </a:spcAft>
              <a:buNone/>
              <a:defRPr sz="1600">
                <a:solidFill>
                  <a:schemeClr val="bg1"/>
                </a:solidFill>
              </a:defRPr>
            </a:lvl4pPr>
            <a:lvl5pPr>
              <a:spcAft>
                <a:spcPts val="0"/>
              </a:spcAft>
              <a:defRPr/>
            </a:lvl5pPr>
          </a:lstStyle>
          <a:p>
            <a:pPr lvl="0"/>
            <a:r>
              <a:rPr lang="de-DE" err="1"/>
              <a:t>Subline</a:t>
            </a:r>
            <a:r>
              <a:rPr lang="de-DE"/>
              <a:t>/Referent/Datum</a:t>
            </a:r>
          </a:p>
          <a:p>
            <a:pPr lvl="1"/>
            <a:r>
              <a:rPr lang="de-DE"/>
              <a:t>—</a:t>
            </a:r>
          </a:p>
          <a:p>
            <a:pPr lvl="2"/>
            <a:r>
              <a:rPr lang="de-DE"/>
              <a:t>Headline groß, Frutiger LT </a:t>
            </a:r>
            <a:r>
              <a:rPr lang="de-DE" err="1"/>
              <a:t>Com</a:t>
            </a:r>
            <a:r>
              <a:rPr lang="de-DE"/>
              <a:t> Light, 32 </a:t>
            </a:r>
            <a:r>
              <a:rPr lang="de-DE" err="1"/>
              <a:t>pt</a:t>
            </a:r>
            <a:endParaRPr lang="de-DE"/>
          </a:p>
          <a:p>
            <a:pPr lvl="3"/>
            <a:r>
              <a:rPr lang="de-DE"/>
              <a:t>Referenten</a:t>
            </a:r>
          </a:p>
        </p:txBody>
      </p:sp>
      <p:sp>
        <p:nvSpPr>
          <p:cNvPr id="2" name="Datumsplatzhalter 1">
            <a:extLst>
              <a:ext uri="{FF2B5EF4-FFF2-40B4-BE49-F238E27FC236}">
                <a16:creationId xmlns:a16="http://schemas.microsoft.com/office/drawing/2014/main" id="{2B71DDCE-8584-473E-89A6-4E1C8FE4FEFE}"/>
              </a:ext>
            </a:extLst>
          </p:cNvPr>
          <p:cNvSpPr>
            <a:spLocks noGrp="1"/>
          </p:cNvSpPr>
          <p:nvPr>
            <p:ph type="dt" sz="half" idx="12"/>
          </p:nvPr>
        </p:nvSpPr>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44F76422-6FC9-4F77-8DC2-9370AFAFE862}"/>
              </a:ext>
            </a:extLst>
          </p:cNvPr>
          <p:cNvSpPr>
            <a:spLocks noGrp="1"/>
          </p:cNvSpPr>
          <p:nvPr>
            <p:ph type="ftr" sz="quarter" idx="13"/>
          </p:nvPr>
        </p:nvSpPr>
        <p:spPr/>
        <p:txBody>
          <a:bodyPr/>
          <a:lstStyle/>
          <a:p>
            <a:r>
              <a:rPr lang="de-DE" noProof="0"/>
              <a:t>© Fraunhofer ISI</a:t>
            </a:r>
          </a:p>
        </p:txBody>
      </p:sp>
      <p:sp>
        <p:nvSpPr>
          <p:cNvPr id="4" name="Foliennummernplatzhalter 3">
            <a:extLst>
              <a:ext uri="{FF2B5EF4-FFF2-40B4-BE49-F238E27FC236}">
                <a16:creationId xmlns:a16="http://schemas.microsoft.com/office/drawing/2014/main" id="{A8BBD116-D531-4394-B940-E1E0CD4B016C}"/>
              </a:ext>
            </a:extLst>
          </p:cNvPr>
          <p:cNvSpPr>
            <a:spLocks noGrp="1"/>
          </p:cNvSpPr>
          <p:nvPr>
            <p:ph type="sldNum" sz="quarter" idx="14"/>
          </p:nvPr>
        </p:nvSpPr>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122349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 große Headline oben mit Bi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extLst>
              <p:ext uri="{D42A27DB-BD31-4B8C-83A1-F6EECF244321}">
                <p14:modId xmlns:p14="http://schemas.microsoft.com/office/powerpoint/2010/main" val="2646599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fik 4">
            <a:extLst>
              <a:ext uri="{FF2B5EF4-FFF2-40B4-BE49-F238E27FC236}">
                <a16:creationId xmlns:a16="http://schemas.microsoft.com/office/drawing/2014/main" id="{11F1A574-59A7-4800-855F-6C927C3EF90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3323596"/>
            <a:ext cx="11712575" cy="2661279"/>
          </a:xfrm>
          <a:noFill/>
        </p:spPr>
        <p:txBody>
          <a:bodyPr wrap="square" lIns="486000" tIns="360000" rIns="360000" bIns="360000" anchor="b">
            <a:spAutoFit/>
          </a:bodyPr>
          <a:lstStyle>
            <a:lvl1pPr>
              <a:lnSpc>
                <a:spcPct val="100000"/>
              </a:lnSpc>
              <a:spcAft>
                <a:spcPts val="0"/>
              </a:spcAft>
              <a:defRPr sz="3200" b="0">
                <a:solidFill>
                  <a:schemeClr val="bg1"/>
                </a:solidFill>
                <a:latin typeface="+mn-lt"/>
              </a:defRPr>
            </a:lvl1pPr>
            <a:lvl2pPr>
              <a:lnSpc>
                <a:spcPts val="352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a:solidFill>
                  <a:schemeClr val="bg1"/>
                </a:solidFill>
                <a:latin typeface="+mj-lt"/>
              </a:defRPr>
            </a:lvl3pPr>
            <a:lvl4pPr marL="0" indent="0">
              <a:lnSpc>
                <a:spcPct val="110000"/>
              </a:lnSpc>
              <a:spcBef>
                <a:spcPts val="2080"/>
              </a:spcBef>
              <a:spcAft>
                <a:spcPts val="0"/>
              </a:spcAft>
              <a:buNone/>
              <a:defRPr sz="1600">
                <a:solidFill>
                  <a:schemeClr val="bg1"/>
                </a:solidFill>
              </a:defRPr>
            </a:lvl4pPr>
            <a:lvl5pPr>
              <a:spcAft>
                <a:spcPts val="0"/>
              </a:spcAft>
              <a:defRPr/>
            </a:lvl5pPr>
          </a:lstStyle>
          <a:p>
            <a:pPr lvl="0"/>
            <a:r>
              <a:rPr lang="de-DE"/>
              <a:t>Headline groß, Frutiger LT </a:t>
            </a:r>
            <a:r>
              <a:rPr lang="de-DE" err="1"/>
              <a:t>Com</a:t>
            </a:r>
            <a:r>
              <a:rPr lang="de-DE"/>
              <a:t> Light, 32 </a:t>
            </a:r>
            <a:r>
              <a:rPr lang="de-DE" err="1"/>
              <a:t>pt</a:t>
            </a:r>
            <a:endParaRPr lang="de-DE"/>
          </a:p>
          <a:p>
            <a:pPr lvl="1"/>
            <a:r>
              <a:rPr lang="de-DE"/>
              <a:t>—</a:t>
            </a:r>
          </a:p>
          <a:p>
            <a:pPr lvl="2"/>
            <a:r>
              <a:rPr lang="de-DE" err="1"/>
              <a:t>Subline</a:t>
            </a:r>
            <a:r>
              <a:rPr lang="de-DE"/>
              <a:t>/Referent/Datum</a:t>
            </a:r>
          </a:p>
          <a:p>
            <a:pPr lvl="3"/>
            <a:r>
              <a:rPr lang="de-DE"/>
              <a:t>Referenten</a:t>
            </a:r>
          </a:p>
        </p:txBody>
      </p:sp>
      <p:sp>
        <p:nvSpPr>
          <p:cNvPr id="2" name="Datumsplatzhalter 1">
            <a:extLst>
              <a:ext uri="{FF2B5EF4-FFF2-40B4-BE49-F238E27FC236}">
                <a16:creationId xmlns:a16="http://schemas.microsoft.com/office/drawing/2014/main" id="{25C68886-21F8-4FFB-8201-7F0BA6565D68}"/>
              </a:ext>
            </a:extLst>
          </p:cNvPr>
          <p:cNvSpPr>
            <a:spLocks noGrp="1"/>
          </p:cNvSpPr>
          <p:nvPr>
            <p:ph type="dt" sz="half" idx="12"/>
          </p:nvPr>
        </p:nvSpPr>
        <p:spPr>
          <a:xfrm>
            <a:off x="1388048" y="7027336"/>
            <a:ext cx="720000" cy="123111"/>
          </a:xfrm>
        </p:spPr>
        <p:txBody>
          <a:bodyPr/>
          <a:lstStyle/>
          <a:p>
            <a:fld id="{18404E2F-0DC3-491D-BBFF-E567024868D0}" type="datetime1">
              <a:rPr lang="de-DE" noProof="0" smtClean="0"/>
              <a:t>06.11.2024</a:t>
            </a:fld>
            <a:endParaRPr lang="de-DE" noProof="0"/>
          </a:p>
        </p:txBody>
      </p:sp>
      <p:sp>
        <p:nvSpPr>
          <p:cNvPr id="3" name="Fußzeilenplatzhalter 2">
            <a:extLst>
              <a:ext uri="{FF2B5EF4-FFF2-40B4-BE49-F238E27FC236}">
                <a16:creationId xmlns:a16="http://schemas.microsoft.com/office/drawing/2014/main" id="{44BD0276-DAC0-4256-A958-3D3DD10E633D}"/>
              </a:ext>
            </a:extLst>
          </p:cNvPr>
          <p:cNvSpPr>
            <a:spLocks noGrp="1"/>
          </p:cNvSpPr>
          <p:nvPr>
            <p:ph type="ftr" sz="quarter" idx="13"/>
          </p:nvPr>
        </p:nvSpPr>
        <p:spPr>
          <a:xfrm>
            <a:off x="2297897" y="7027336"/>
            <a:ext cx="2952000" cy="123111"/>
          </a:xfrm>
        </p:spPr>
        <p:txBody>
          <a:bodyPr/>
          <a:lstStyle/>
          <a:p>
            <a:r>
              <a:rPr lang="de-DE" noProof="0"/>
              <a:t>© Fraunhofer ISI</a:t>
            </a:r>
          </a:p>
        </p:txBody>
      </p:sp>
      <p:sp>
        <p:nvSpPr>
          <p:cNvPr id="4" name="Foliennummernplatzhalter 3">
            <a:extLst>
              <a:ext uri="{FF2B5EF4-FFF2-40B4-BE49-F238E27FC236}">
                <a16:creationId xmlns:a16="http://schemas.microsoft.com/office/drawing/2014/main" id="{55696E82-453E-4196-8BCD-BF982D26413F}"/>
              </a:ext>
            </a:extLst>
          </p:cNvPr>
          <p:cNvSpPr>
            <a:spLocks noGrp="1"/>
          </p:cNvSpPr>
          <p:nvPr>
            <p:ph type="sldNum" sz="quarter" idx="14"/>
          </p:nvPr>
        </p:nvSpPr>
        <p:spPr>
          <a:xfrm>
            <a:off x="479425" y="7027336"/>
            <a:ext cx="720000" cy="123111"/>
          </a:xfrm>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112440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 Bild vollflächig">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95B6287E-4A4F-4439-B422-A23539B2685C}"/>
              </a:ext>
            </a:extLst>
          </p:cNvPr>
          <p:cNvGraphicFramePr>
            <a:graphicFrameLocks noChangeAspect="1"/>
          </p:cNvGraphicFramePr>
          <p:nvPr userDrawn="1">
            <p:custDataLst>
              <p:tags r:id="rId1"/>
            </p:custDataLst>
            <p:extLst>
              <p:ext uri="{D42A27DB-BD31-4B8C-83A1-F6EECF244321}">
                <p14:modId xmlns:p14="http://schemas.microsoft.com/office/powerpoint/2010/main" val="3204060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6" name="Objekt 5" hidden="1">
                        <a:extLst>
                          <a:ext uri="{FF2B5EF4-FFF2-40B4-BE49-F238E27FC236}">
                            <a16:creationId xmlns:a16="http://schemas.microsoft.com/office/drawing/2014/main" id="{95B6287E-4A4F-4439-B422-A23539B268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ildplatzhalter 7">
            <a:extLst>
              <a:ext uri="{FF2B5EF4-FFF2-40B4-BE49-F238E27FC236}">
                <a16:creationId xmlns:a16="http://schemas.microsoft.com/office/drawing/2014/main" id="{43168385-808A-40CF-ACBB-25E2FEB39C95}"/>
              </a:ext>
            </a:extLst>
          </p:cNvPr>
          <p:cNvSpPr>
            <a:spLocks noGrp="1"/>
          </p:cNvSpPr>
          <p:nvPr>
            <p:ph type="pic" sz="quarter" idx="13"/>
          </p:nvPr>
        </p:nvSpPr>
        <p:spPr>
          <a:xfrm>
            <a:off x="0" y="1"/>
            <a:ext cx="12192000" cy="6158116"/>
          </a:xfrm>
          <a:solidFill>
            <a:schemeClr val="bg2">
              <a:lumMod val="20000"/>
              <a:lumOff val="80000"/>
            </a:schemeClr>
          </a:solidFill>
        </p:spPr>
        <p:txBody>
          <a:bodyPr>
            <a:noAutofit/>
          </a:bodyPr>
          <a:lstStyle>
            <a:lvl1pPr>
              <a:defRPr>
                <a:solidFill>
                  <a:schemeClr val="bg1"/>
                </a:solidFill>
              </a:defRPr>
            </a:lvl1pPr>
          </a:lstStyle>
          <a:p>
            <a:r>
              <a:rPr lang="de-DE"/>
              <a:t>Bild durch Klicken auf Symbol hinzufügen</a:t>
            </a:r>
            <a:endParaRPr lang="en-US"/>
          </a:p>
        </p:txBody>
      </p:sp>
      <p:sp>
        <p:nvSpPr>
          <p:cNvPr id="10" name="Textplatzhalter 9">
            <a:extLst>
              <a:ext uri="{FF2B5EF4-FFF2-40B4-BE49-F238E27FC236}">
                <a16:creationId xmlns:a16="http://schemas.microsoft.com/office/drawing/2014/main" id="{959FA541-8597-4991-9A2A-D86D39840ED3}"/>
              </a:ext>
            </a:extLst>
          </p:cNvPr>
          <p:cNvSpPr>
            <a:spLocks noGrp="1"/>
          </p:cNvSpPr>
          <p:nvPr>
            <p:ph type="body" sz="quarter" idx="14" hasCustomPrompt="1"/>
          </p:nvPr>
        </p:nvSpPr>
        <p:spPr>
          <a:xfrm>
            <a:off x="6275388" y="3149600"/>
            <a:ext cx="5916612" cy="2177878"/>
          </a:xfrm>
          <a:gradFill flip="none" rotWithShape="1">
            <a:gsLst>
              <a:gs pos="34000">
                <a:srgbClr val="00779A">
                  <a:alpha val="95000"/>
                </a:srgbClr>
              </a:gs>
              <a:gs pos="0">
                <a:srgbClr val="014A6B">
                  <a:alpha val="95000"/>
                </a:srgbClr>
              </a:gs>
              <a:gs pos="74000">
                <a:schemeClr val="accent5">
                  <a:lumMod val="90000"/>
                  <a:lumOff val="10000"/>
                  <a:alpha val="95000"/>
                </a:schemeClr>
              </a:gs>
              <a:gs pos="100000">
                <a:srgbClr val="09B2AC">
                  <a:alpha val="95000"/>
                </a:srgbClr>
              </a:gs>
            </a:gsLst>
            <a:path path="circle">
              <a:fillToRect r="100000" b="100000"/>
            </a:path>
            <a:tileRect l="-100000" t="-100000"/>
          </a:gradFill>
        </p:spPr>
        <p:txBody>
          <a:bodyPr lIns="360000" tIns="360000" rIns="360000" bIns="360000"/>
          <a:lstStyle>
            <a:lvl1pPr>
              <a:lnSpc>
                <a:spcPct val="110000"/>
              </a:lnSpc>
              <a:spcAft>
                <a:spcPts val="0"/>
              </a:spcAft>
              <a:defRPr sz="3200" b="0">
                <a:solidFill>
                  <a:schemeClr val="bg1"/>
                </a:solidFill>
                <a:latin typeface="+mn-lt"/>
              </a:defRPr>
            </a:lvl1pPr>
            <a:lvl2pPr>
              <a:lnSpc>
                <a:spcPts val="3520"/>
              </a:lnSpc>
              <a:spcAft>
                <a:spcPts val="1600"/>
              </a:spcAft>
              <a:defRPr sz="4160" b="1">
                <a:solidFill>
                  <a:schemeClr val="bg1"/>
                </a:solidFill>
                <a:latin typeface="Frutiger LT Com 75 Black" panose="020B0A03040504030204" pitchFamily="34" charset="0"/>
              </a:defRPr>
            </a:lvl2pPr>
            <a:lvl3pPr>
              <a:lnSpc>
                <a:spcPct val="110000"/>
              </a:lnSpc>
              <a:defRPr sz="1600">
                <a:solidFill>
                  <a:schemeClr val="bg1"/>
                </a:solidFill>
              </a:defRPr>
            </a:lvl3pPr>
            <a:lvl4pPr>
              <a:defRPr>
                <a:solidFill>
                  <a:schemeClr val="bg1"/>
                </a:solidFill>
              </a:defRPr>
            </a:lvl4pPr>
            <a:lvl5pPr>
              <a:defRPr>
                <a:solidFill>
                  <a:schemeClr val="bg1"/>
                </a:solidFill>
              </a:defRPr>
            </a:lvl5pPr>
          </a:lstStyle>
          <a:p>
            <a:pPr lvl="0"/>
            <a:r>
              <a:rPr lang="de-DE"/>
              <a:t>Zahl</a:t>
            </a:r>
          </a:p>
          <a:p>
            <a:pPr lvl="1"/>
            <a:r>
              <a:rPr lang="de-DE"/>
              <a:t>—</a:t>
            </a:r>
          </a:p>
          <a:p>
            <a:pPr lvl="2"/>
            <a:r>
              <a:rPr lang="de-DE"/>
              <a:t>Kapitelüberschrift, Frutiger LT </a:t>
            </a:r>
            <a:r>
              <a:rPr lang="de-DE" err="1"/>
              <a:t>Com</a:t>
            </a:r>
            <a:r>
              <a:rPr lang="de-DE"/>
              <a:t> </a:t>
            </a:r>
            <a:r>
              <a:rPr lang="de-DE" err="1"/>
              <a:t>Bold</a:t>
            </a:r>
            <a:r>
              <a:rPr lang="de-DE"/>
              <a:t>, 16 </a:t>
            </a:r>
            <a:r>
              <a:rPr lang="de-DE" err="1"/>
              <a:t>pt</a:t>
            </a:r>
            <a:endParaRPr lang="de-DE"/>
          </a:p>
        </p:txBody>
      </p:sp>
      <p:sp>
        <p:nvSpPr>
          <p:cNvPr id="11" name="Datumsplatzhalter 10">
            <a:extLst>
              <a:ext uri="{FF2B5EF4-FFF2-40B4-BE49-F238E27FC236}">
                <a16:creationId xmlns:a16="http://schemas.microsoft.com/office/drawing/2014/main" id="{ACA94CF4-7D7D-4A16-808E-9BB3F11A7974}"/>
              </a:ext>
            </a:extLst>
          </p:cNvPr>
          <p:cNvSpPr>
            <a:spLocks noGrp="1"/>
          </p:cNvSpPr>
          <p:nvPr>
            <p:ph type="dt" sz="half" idx="15"/>
          </p:nvPr>
        </p:nvSpPr>
        <p:spPr/>
        <p:txBody>
          <a:bodyPr/>
          <a:lstStyle/>
          <a:p>
            <a:fld id="{E6BEEC3F-C136-4E04-8E02-6DF963A6E721}" type="datetime1">
              <a:rPr lang="de-DE" noProof="0" smtClean="0"/>
              <a:t>06.11.2024</a:t>
            </a:fld>
            <a:endParaRPr lang="de-DE" noProof="0"/>
          </a:p>
        </p:txBody>
      </p:sp>
      <p:sp>
        <p:nvSpPr>
          <p:cNvPr id="12" name="Copyright Fraunhofer">
            <a:extLst>
              <a:ext uri="{FF2B5EF4-FFF2-40B4-BE49-F238E27FC236}">
                <a16:creationId xmlns:a16="http://schemas.microsoft.com/office/drawing/2014/main" id="{86A8951A-7642-4D31-B686-A714C8CCF5F7}"/>
              </a:ext>
            </a:extLst>
          </p:cNvPr>
          <p:cNvSpPr>
            <a:spLocks noGrp="1"/>
          </p:cNvSpPr>
          <p:nvPr>
            <p:ph type="ftr" sz="quarter" idx="16"/>
          </p:nvPr>
        </p:nvSpPr>
        <p:spPr/>
        <p:txBody>
          <a:bodyPr/>
          <a:lstStyle/>
          <a:p>
            <a:r>
              <a:rPr lang="de-DE" noProof="0"/>
              <a:t>© Fraunhofer ISI</a:t>
            </a:r>
          </a:p>
        </p:txBody>
      </p:sp>
      <p:sp>
        <p:nvSpPr>
          <p:cNvPr id="13" name="Foliennummernplatzhalter 12">
            <a:extLst>
              <a:ext uri="{FF2B5EF4-FFF2-40B4-BE49-F238E27FC236}">
                <a16:creationId xmlns:a16="http://schemas.microsoft.com/office/drawing/2014/main" id="{9DE5828C-86B5-43E8-99E0-320BB3D4C7F3}"/>
              </a:ext>
            </a:extLst>
          </p:cNvPr>
          <p:cNvSpPr>
            <a:spLocks noGrp="1"/>
          </p:cNvSpPr>
          <p:nvPr>
            <p:ph type="sldNum" sz="quarter" idx="17"/>
          </p:nvPr>
        </p:nvSpPr>
        <p:spPr/>
        <p:txBody>
          <a:bodyPr/>
          <a:lstStyle/>
          <a:p>
            <a:r>
              <a:rPr lang="de-DE" noProof="0"/>
              <a:t>Seite</a:t>
            </a:r>
            <a:r>
              <a:rPr lang="en-US"/>
              <a:t> </a:t>
            </a:r>
            <a:fld id="{401BA3E4-5E55-4F99-AF09-CC6D6B2539E2}" type="slidenum">
              <a:rPr lang="en-US" smtClean="0"/>
              <a:pPr/>
              <a:t>‹Nr.›</a:t>
            </a:fld>
            <a:endParaRPr lang="en-US"/>
          </a:p>
        </p:txBody>
      </p:sp>
    </p:spTree>
    <p:extLst>
      <p:ext uri="{BB962C8B-B14F-4D97-AF65-F5344CB8AC3E}">
        <p14:creationId xmlns:p14="http://schemas.microsoft.com/office/powerpoint/2010/main" val="1494303512"/>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F507918F-B2AA-4A76-81D6-4E27E906E31E}"/>
              </a:ext>
            </a:extLst>
          </p:cNvPr>
          <p:cNvGraphicFramePr>
            <a:graphicFrameLocks noChangeAspect="1"/>
          </p:cNvGraphicFramePr>
          <p:nvPr userDrawn="1">
            <p:custDataLst>
              <p:tags r:id="rId32"/>
            </p:custDataLst>
            <p:extLst>
              <p:ext uri="{D42A27DB-BD31-4B8C-83A1-F6EECF244321}">
                <p14:modId xmlns:p14="http://schemas.microsoft.com/office/powerpoint/2010/main" val="256521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3" imgW="344" imgH="345" progId="TCLayout.ActiveDocument.1">
                  <p:embed/>
                </p:oleObj>
              </mc:Choice>
              <mc:Fallback>
                <p:oleObj name="think-cell Folie" r:id="rId33" imgW="344" imgH="345" progId="TCLayout.ActiveDocument.1">
                  <p:embed/>
                  <p:pic>
                    <p:nvPicPr>
                      <p:cNvPr id="8" name="Objekt 7" hidden="1">
                        <a:extLst>
                          <a:ext uri="{FF2B5EF4-FFF2-40B4-BE49-F238E27FC236}">
                            <a16:creationId xmlns:a16="http://schemas.microsoft.com/office/drawing/2014/main" id="{F507918F-B2AA-4A76-81D6-4E27E906E31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EA78C480-B66C-43DB-AAEB-3790EF5A7664}"/>
              </a:ext>
            </a:extLst>
          </p:cNvPr>
          <p:cNvSpPr>
            <a:spLocks noGrp="1"/>
          </p:cNvSpPr>
          <p:nvPr>
            <p:ph type="title"/>
          </p:nvPr>
        </p:nvSpPr>
        <p:spPr bwMode="gray">
          <a:xfrm>
            <a:off x="479425" y="395588"/>
            <a:ext cx="11233150" cy="382733"/>
          </a:xfrm>
          <a:prstGeom prst="rect">
            <a:avLst/>
          </a:prstGeom>
        </p:spPr>
        <p:txBody>
          <a:bodyPr vert="horz" lIns="0" tIns="0" rIns="0" bIns="0" rtlCol="0" anchor="t">
            <a:spAutoFit/>
          </a:bodyPr>
          <a:lstStyle/>
          <a:p>
            <a:r>
              <a:rPr lang="de-DE" noProof="0"/>
              <a:t>Edit master title format</a:t>
            </a:r>
          </a:p>
        </p:txBody>
      </p:sp>
      <p:sp>
        <p:nvSpPr>
          <p:cNvPr id="3" name="Textplatzhalter 2">
            <a:extLst>
              <a:ext uri="{FF2B5EF4-FFF2-40B4-BE49-F238E27FC236}">
                <a16:creationId xmlns:a16="http://schemas.microsoft.com/office/drawing/2014/main" id="{C3ED48EE-75FC-48CE-8886-5B06675925EC}"/>
              </a:ext>
            </a:extLst>
          </p:cNvPr>
          <p:cNvSpPr>
            <a:spLocks noGrp="1"/>
          </p:cNvSpPr>
          <p:nvPr>
            <p:ph type="body" idx="1"/>
          </p:nvPr>
        </p:nvSpPr>
        <p:spPr bwMode="gray">
          <a:xfrm>
            <a:off x="478199" y="1703388"/>
            <a:ext cx="11234376" cy="2640595"/>
          </a:xfrm>
          <a:prstGeom prst="rect">
            <a:avLst/>
          </a:prstGeom>
        </p:spPr>
        <p:txBody>
          <a:bodyPr vert="horz" lIns="0" tIns="0" rIns="0" bIns="0" rtlCol="0">
            <a:spAutoFit/>
          </a:bodyPr>
          <a:lstStyle/>
          <a:p>
            <a:pPr lvl="0"/>
            <a:r>
              <a:rPr lang="de-DE" noProof="0"/>
              <a:t>Edit master text format</a:t>
            </a:r>
          </a:p>
          <a:p>
            <a:pPr lvl="1"/>
            <a:r>
              <a:rPr lang="de-DE" noProof="0"/>
              <a:t>Second level</a:t>
            </a:r>
          </a:p>
          <a:p>
            <a:pPr lvl="2"/>
            <a:r>
              <a:rPr lang="de-DE" noProof="0"/>
              <a:t>Third level</a:t>
            </a:r>
          </a:p>
          <a:p>
            <a:pPr lvl="3"/>
            <a:r>
              <a:rPr lang="de-DE" noProof="0"/>
              <a:t>Fourth level</a:t>
            </a:r>
          </a:p>
          <a:p>
            <a:pPr lvl="4"/>
            <a:r>
              <a:rPr lang="de-DE" noProof="0"/>
              <a:t>Fifth level</a:t>
            </a:r>
          </a:p>
          <a:p>
            <a:pPr lvl="5"/>
            <a:r>
              <a:rPr lang="de-DE" noProof="0"/>
              <a:t>Sixth level</a:t>
            </a:r>
          </a:p>
          <a:p>
            <a:pPr lvl="6"/>
            <a:r>
              <a:rPr lang="de-DE" noProof="0"/>
              <a:t>Seventh level</a:t>
            </a:r>
          </a:p>
          <a:p>
            <a:pPr lvl="7"/>
            <a:r>
              <a:rPr lang="de-DE" noProof="0"/>
              <a:t>Eighth level</a:t>
            </a:r>
          </a:p>
          <a:p>
            <a:pPr lvl="8"/>
            <a:r>
              <a:rPr lang="de-DE" noProof="0"/>
              <a:t>Ninth level</a:t>
            </a:r>
          </a:p>
        </p:txBody>
      </p:sp>
      <p:sp>
        <p:nvSpPr>
          <p:cNvPr id="4" name="Datumsplatzhalter">
            <a:extLst>
              <a:ext uri="{FF2B5EF4-FFF2-40B4-BE49-F238E27FC236}">
                <a16:creationId xmlns:a16="http://schemas.microsoft.com/office/drawing/2014/main" id="{F9CDF1F4-2065-4A60-8377-ED9014CA8CBB}"/>
              </a:ext>
            </a:extLst>
          </p:cNvPr>
          <p:cNvSpPr>
            <a:spLocks noGrp="1"/>
          </p:cNvSpPr>
          <p:nvPr>
            <p:ph type="dt" sz="half" idx="2"/>
          </p:nvPr>
        </p:nvSpPr>
        <p:spPr bwMode="gray">
          <a:xfrm>
            <a:off x="1388048" y="6455836"/>
            <a:ext cx="720000" cy="123111"/>
          </a:xfrm>
          <a:prstGeom prst="rect">
            <a:avLst/>
          </a:prstGeom>
        </p:spPr>
        <p:txBody>
          <a:bodyPr vert="horz" lIns="0" tIns="0" rIns="0" bIns="0" rtlCol="0" anchor="ctr">
            <a:noAutofit/>
          </a:bodyPr>
          <a:lstStyle>
            <a:lvl1pPr algn="l">
              <a:defRPr sz="800">
                <a:solidFill>
                  <a:schemeClr val="tx1"/>
                </a:solidFill>
                <a:latin typeface="+mn-lt"/>
              </a:defRPr>
            </a:lvl1pPr>
          </a:lstStyle>
          <a:p>
            <a:fld id="{18404E2F-0DC3-491D-BBFF-E567024868D0}" type="datetime1">
              <a:rPr lang="de-DE" noProof="0" smtClean="0"/>
              <a:t>06.11.2024</a:t>
            </a:fld>
            <a:endParaRPr lang="de-DE" noProof="0"/>
          </a:p>
        </p:txBody>
      </p:sp>
      <p:sp>
        <p:nvSpPr>
          <p:cNvPr id="5" name="Copyright Fraunhofer">
            <a:extLst>
              <a:ext uri="{FF2B5EF4-FFF2-40B4-BE49-F238E27FC236}">
                <a16:creationId xmlns:a16="http://schemas.microsoft.com/office/drawing/2014/main" id="{5FF3544A-E0F0-4101-A728-3DFB567F7766}"/>
              </a:ext>
            </a:extLst>
          </p:cNvPr>
          <p:cNvSpPr>
            <a:spLocks noGrp="1"/>
          </p:cNvSpPr>
          <p:nvPr>
            <p:ph type="ftr" sz="quarter" idx="3"/>
          </p:nvPr>
        </p:nvSpPr>
        <p:spPr bwMode="gray">
          <a:xfrm>
            <a:off x="2297897" y="6455836"/>
            <a:ext cx="2952000" cy="123111"/>
          </a:xfrm>
          <a:prstGeom prst="rect">
            <a:avLst/>
          </a:prstGeom>
        </p:spPr>
        <p:txBody>
          <a:bodyPr vert="horz" lIns="0" tIns="0" rIns="0" bIns="0" rtlCol="0" anchor="ctr">
            <a:noAutofit/>
          </a:bodyPr>
          <a:lstStyle>
            <a:lvl1pPr algn="l">
              <a:defRPr sz="800">
                <a:solidFill>
                  <a:schemeClr val="tx1"/>
                </a:solidFill>
                <a:latin typeface="+mn-lt"/>
              </a:defRPr>
            </a:lvl1pPr>
          </a:lstStyle>
          <a:p>
            <a:r>
              <a:rPr lang="de-DE" noProof="0"/>
              <a:t>© Fraunhofer ISI</a:t>
            </a:r>
          </a:p>
        </p:txBody>
      </p:sp>
      <p:cxnSp>
        <p:nvCxnSpPr>
          <p:cNvPr id="34" name="Gerader Verbinder 33">
            <a:extLst>
              <a:ext uri="{FF2B5EF4-FFF2-40B4-BE49-F238E27FC236}">
                <a16:creationId xmlns:a16="http://schemas.microsoft.com/office/drawing/2014/main" id="{ED49F1F8-4B89-4B18-B579-CD843138501E}"/>
              </a:ext>
            </a:extLst>
          </p:cNvPr>
          <p:cNvCxnSpPr>
            <a:cxnSpLocks/>
          </p:cNvCxnSpPr>
          <p:nvPr userDrawn="1"/>
        </p:nvCxnSpPr>
        <p:spPr bwMode="gray">
          <a:xfrm>
            <a:off x="479425" y="1245411"/>
            <a:ext cx="360000" cy="0"/>
          </a:xfrm>
          <a:prstGeom prst="line">
            <a:avLst/>
          </a:prstGeom>
          <a:noFill/>
          <a:ln w="50800" cap="flat" cmpd="sng" algn="ctr">
            <a:solidFill>
              <a:schemeClr val="accent1"/>
            </a:solidFill>
            <a:prstDash val="solid"/>
            <a:round/>
            <a:headEnd type="none" w="med" len="med"/>
            <a:tailEnd type="none" w="med" len="med"/>
          </a:ln>
          <a:effectLst/>
        </p:spPr>
      </p:cxnSp>
      <p:cxnSp>
        <p:nvCxnSpPr>
          <p:cNvPr id="42" name="Gerader Verbinder 41">
            <a:extLst>
              <a:ext uri="{FF2B5EF4-FFF2-40B4-BE49-F238E27FC236}">
                <a16:creationId xmlns:a16="http://schemas.microsoft.com/office/drawing/2014/main" id="{86070D71-EE9E-4293-96A3-C2A0A07F7A62}"/>
              </a:ext>
            </a:extLst>
          </p:cNvPr>
          <p:cNvCxnSpPr/>
          <p:nvPr userDrawn="1"/>
        </p:nvCxnSpPr>
        <p:spPr bwMode="gray">
          <a:xfrm>
            <a:off x="0" y="614362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liennummernplatzhalter 8">
            <a:extLst>
              <a:ext uri="{FF2B5EF4-FFF2-40B4-BE49-F238E27FC236}">
                <a16:creationId xmlns:a16="http://schemas.microsoft.com/office/drawing/2014/main" id="{93FFAE78-FC0D-4DC3-A58F-888E658BE28B}"/>
              </a:ext>
            </a:extLst>
          </p:cNvPr>
          <p:cNvSpPr>
            <a:spLocks noGrp="1"/>
          </p:cNvSpPr>
          <p:nvPr>
            <p:ph type="sldNum" sz="quarter" idx="4"/>
          </p:nvPr>
        </p:nvSpPr>
        <p:spPr>
          <a:xfrm>
            <a:off x="479425" y="6455836"/>
            <a:ext cx="720000" cy="123111"/>
          </a:xfrm>
          <a:prstGeom prst="rect">
            <a:avLst/>
          </a:prstGeom>
        </p:spPr>
        <p:txBody>
          <a:bodyPr vert="horz" lIns="0" tIns="0" rIns="0" bIns="0" rtlCol="0" anchor="ctr">
            <a:spAutoFit/>
          </a:bodyPr>
          <a:lstStyle>
            <a:lvl1pPr algn="l">
              <a:defRPr sz="800">
                <a:solidFill>
                  <a:schemeClr val="tx1"/>
                </a:solidFill>
              </a:defRPr>
            </a:lvl1pPr>
          </a:lstStyle>
          <a:p>
            <a:r>
              <a:rPr lang="de-DE" noProof="0"/>
              <a:t>Page</a:t>
            </a:r>
            <a:fld id="{401BA3E4-5E55-4F99-AF09-CC6D6B2539E2}" type="slidenum">
              <a:rPr lang="en-US" smtClean="0"/>
              <a:t>‹Nr.›</a:t>
            </a:fld>
            <a:endParaRPr lang="en-US"/>
          </a:p>
        </p:txBody>
      </p:sp>
    </p:spTree>
    <p:extLst>
      <p:ext uri="{BB962C8B-B14F-4D97-AF65-F5344CB8AC3E}">
        <p14:creationId xmlns:p14="http://schemas.microsoft.com/office/powerpoint/2010/main" val="35762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3" r:id="rId13"/>
    <p:sldLayoutId id="2147483668" r:id="rId14"/>
    <p:sldLayoutId id="2147483665" r:id="rId15"/>
    <p:sldLayoutId id="2147483671" r:id="rId16"/>
    <p:sldLayoutId id="2147483664" r:id="rId17"/>
    <p:sldLayoutId id="2147483667" r:id="rId18"/>
    <p:sldLayoutId id="2147483659" r:id="rId19"/>
    <p:sldLayoutId id="2147483678" r:id="rId20"/>
    <p:sldLayoutId id="2147483666" r:id="rId21"/>
    <p:sldLayoutId id="2147483669" r:id="rId22"/>
    <p:sldLayoutId id="2147483670" r:id="rId23"/>
    <p:sldLayoutId id="2147483672" r:id="rId24"/>
    <p:sldLayoutId id="2147483673" r:id="rId25"/>
    <p:sldLayoutId id="2147483674" r:id="rId26"/>
    <p:sldLayoutId id="2147483675" r:id="rId27"/>
    <p:sldLayoutId id="2147483676" r:id="rId28"/>
    <p:sldLayoutId id="2147483677" r:id="rId29"/>
    <p:sldLayoutId id="2147483679" r:id="rId30"/>
  </p:sldLayoutIdLst>
  <p:hf hdr="0"/>
  <p:txStyles>
    <p:titleStyle>
      <a:lvl1pPr algn="l" defTabSz="914400" rtl="0" eaLnBrk="1" latinLnBrk="0" hangingPunct="1">
        <a:lnSpc>
          <a:spcPct val="110000"/>
        </a:lnSpc>
        <a:spcBef>
          <a:spcPct val="0"/>
        </a:spcBef>
        <a:buNone/>
        <a:defRPr sz="2400" b="0" kern="1200">
          <a:solidFill>
            <a:schemeClr val="accent2"/>
          </a:solidFill>
          <a:latin typeface="Frutiger LT Com 65 Bold" panose="020B0803030504020204" pitchFamily="34" charset="0"/>
          <a:ea typeface="+mj-ea"/>
          <a:cs typeface="+mj-cs"/>
        </a:defRPr>
      </a:lvl1pPr>
    </p:titleStyle>
    <p:bodyStyle>
      <a:lvl1pPr marL="0" indent="0" algn="l" defTabSz="914400" rtl="0" eaLnBrk="1" latinLnBrk="0" hangingPunct="1">
        <a:lnSpc>
          <a:spcPct val="110000"/>
        </a:lnSpc>
        <a:spcBef>
          <a:spcPts val="0"/>
        </a:spcBef>
        <a:spcAft>
          <a:spcPts val="1900"/>
        </a:spcAft>
        <a:buFont typeface="Arial" panose="020B0604020202020204" pitchFamily="34" charset="0"/>
        <a:buNone/>
        <a:defRPr sz="1600" b="0" kern="1200">
          <a:solidFill>
            <a:schemeClr val="accent1"/>
          </a:solidFill>
          <a:latin typeface="+mj-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400" b="0" kern="1200">
          <a:solidFill>
            <a:schemeClr val="tx1"/>
          </a:solidFill>
          <a:latin typeface="+mj-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4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4" orient="horz" pos="4133" userDrawn="1">
          <p15:clr>
            <a:srgbClr val="F26B43"/>
          </p15:clr>
        </p15:guide>
        <p15:guide id="5" orient="horz" pos="3770" userDrawn="1">
          <p15:clr>
            <a:srgbClr val="F26B43"/>
          </p15:clr>
        </p15:guide>
        <p15:guide id="8"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8.xml"/><Relationship Id="rId1" Type="http://schemas.openxmlformats.org/officeDocument/2006/relationships/tags" Target="../tags/tag32.xml"/><Relationship Id="rId5" Type="http://schemas.openxmlformats.org/officeDocument/2006/relationships/hyperlink" Target="mailto:viktor.paul.mueller@isi.fraunhofer.de"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1CDC082-012F-4E61-858B-C0FB30EFD63D}"/>
              </a:ext>
            </a:extLst>
          </p:cNvPr>
          <p:cNvSpPr>
            <a:spLocks noGrp="1"/>
          </p:cNvSpPr>
          <p:nvPr>
            <p:ph type="body" sz="quarter" idx="11"/>
          </p:nvPr>
        </p:nvSpPr>
        <p:spPr bwMode="gray">
          <a:xfrm>
            <a:off x="479425" y="416449"/>
            <a:ext cx="11233150" cy="6133640"/>
          </a:xfrm>
        </p:spPr>
        <p:txBody>
          <a:bodyPr lIns="0"/>
          <a:lstStyle/>
          <a:p>
            <a:pPr lvl="1">
              <a:lnSpc>
                <a:spcPts val="4800"/>
              </a:lnSpc>
              <a:spcAft>
                <a:spcPts val="960"/>
              </a:spcAft>
            </a:pPr>
            <a:endParaRPr lang="de-DE" sz="2000" b="1" dirty="0">
              <a:latin typeface="Frutiger LT Com 75 Black"/>
            </a:endParaRPr>
          </a:p>
          <a:p>
            <a:pPr lvl="1">
              <a:lnSpc>
                <a:spcPts val="4800"/>
              </a:lnSpc>
              <a:spcAft>
                <a:spcPts val="960"/>
              </a:spcAft>
            </a:pPr>
            <a:r>
              <a:rPr lang="de-DE" sz="1800" b="1" dirty="0">
                <a:latin typeface="Calibri" panose="020F0502020204030204" pitchFamily="34" charset="0"/>
              </a:rPr>
              <a:t>06.11.2024 - TRI1/6 </a:t>
            </a:r>
            <a:r>
              <a:rPr lang="de-DE" sz="1800" b="1" dirty="0" err="1">
                <a:effectLst/>
                <a:latin typeface="Calibri" panose="020F0502020204030204" pitchFamily="34" charset="0"/>
                <a:ea typeface="Times New Roman" panose="02020603050405020304" pitchFamily="18" charset="0"/>
              </a:rPr>
              <a:t>Flexibility</a:t>
            </a:r>
            <a:r>
              <a:rPr lang="de-DE" sz="1800" b="1" dirty="0">
                <a:effectLst/>
                <a:latin typeface="Calibri" panose="020F0502020204030204" pitchFamily="34" charset="0"/>
                <a:ea typeface="Times New Roman" panose="02020603050405020304" pitchFamily="18" charset="0"/>
              </a:rPr>
              <a:t> in </a:t>
            </a:r>
            <a:r>
              <a:rPr lang="de-DE" sz="1800" b="1" dirty="0" err="1">
                <a:effectLst/>
                <a:latin typeface="Calibri" panose="020F0502020204030204" pitchFamily="34" charset="0"/>
                <a:ea typeface="Times New Roman" panose="02020603050405020304" pitchFamily="18" charset="0"/>
              </a:rPr>
              <a:t>industry</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event</a:t>
            </a:r>
            <a:endParaRPr lang="de-DE" sz="2000" b="1" dirty="0">
              <a:latin typeface="Frutiger LT Com 75 Black"/>
            </a:endParaRPr>
          </a:p>
          <a:p>
            <a:pPr lvl="1">
              <a:lnSpc>
                <a:spcPts val="4800"/>
              </a:lnSpc>
              <a:spcAft>
                <a:spcPts val="960"/>
              </a:spcAft>
            </a:pPr>
            <a:r>
              <a:rPr lang="en-US" sz="2000" dirty="0"/>
              <a:t>Input from Resilient project:</a:t>
            </a:r>
          </a:p>
          <a:p>
            <a:pPr lvl="1">
              <a:lnSpc>
                <a:spcPts val="4800"/>
              </a:lnSpc>
              <a:spcAft>
                <a:spcPts val="960"/>
              </a:spcAft>
            </a:pPr>
            <a:r>
              <a:rPr lang="en-US" b="1" dirty="0"/>
              <a:t>Energy flexibility from industrial process heating - Relevance, system impacts and ways forward</a:t>
            </a:r>
            <a:r>
              <a:rPr lang="de-DE" b="1" dirty="0"/>
              <a:t> </a:t>
            </a:r>
          </a:p>
          <a:p>
            <a:endParaRPr lang="de-DE" sz="2400" cap="all" dirty="0"/>
          </a:p>
          <a:p>
            <a:r>
              <a:rPr lang="de-DE" sz="1800" b="1" kern="100" spc="20" dirty="0">
                <a:effectLst/>
                <a:latin typeface="Roboto" panose="02000000000000000000" pitchFamily="2" charset="0"/>
                <a:ea typeface="Roboto" panose="02000000000000000000" pitchFamily="2" charset="0"/>
                <a:cs typeface="Roboto" panose="02000000000000000000" pitchFamily="2" charset="0"/>
              </a:rPr>
              <a:t>Tobias Fleiter, Khaled Al </a:t>
            </a:r>
            <a:r>
              <a:rPr lang="de-DE" sz="1800" b="1" kern="100" spc="20" dirty="0" err="1">
                <a:effectLst/>
                <a:latin typeface="Roboto" panose="02000000000000000000" pitchFamily="2" charset="0"/>
                <a:ea typeface="Roboto" panose="02000000000000000000" pitchFamily="2" charset="0"/>
                <a:cs typeface="Roboto" panose="02000000000000000000" pitchFamily="2" charset="0"/>
              </a:rPr>
              <a:t>Dabbas</a:t>
            </a:r>
            <a:r>
              <a:rPr lang="de-DE" sz="1800" b="1" kern="100" spc="20" dirty="0">
                <a:effectLst/>
                <a:latin typeface="Roboto" panose="02000000000000000000" pitchFamily="2" charset="0"/>
                <a:ea typeface="Roboto" panose="02000000000000000000" pitchFamily="2" charset="0"/>
                <a:cs typeface="Roboto" panose="02000000000000000000" pitchFamily="2" charset="0"/>
              </a:rPr>
              <a:t>, Benjamin Lux, Wolfgang Männer</a:t>
            </a:r>
          </a:p>
          <a:p>
            <a:r>
              <a:rPr lang="de-DE" sz="1800" b="1" kern="100" spc="20" dirty="0">
                <a:effectLst/>
                <a:latin typeface="Roboto" panose="02000000000000000000" pitchFamily="2" charset="0"/>
                <a:ea typeface="Roboto" panose="02000000000000000000" pitchFamily="2" charset="0"/>
                <a:cs typeface="Roboto" panose="02000000000000000000" pitchFamily="2" charset="0"/>
              </a:rPr>
              <a:t>(Fraunhofer Institute for Systems and Innovation Research)</a:t>
            </a:r>
          </a:p>
          <a:p>
            <a:r>
              <a:rPr lang="de-DE" sz="1800" b="1" kern="100" spc="20" dirty="0">
                <a:effectLst/>
                <a:latin typeface="Roboto" panose="02000000000000000000" pitchFamily="2" charset="0"/>
                <a:ea typeface="Roboto" panose="02000000000000000000" pitchFamily="2" charset="0"/>
                <a:cs typeface="Roboto" panose="02000000000000000000" pitchFamily="2" charset="0"/>
              </a:rPr>
              <a:t> </a:t>
            </a:r>
          </a:p>
        </p:txBody>
      </p:sp>
      <p:pic>
        <p:nvPicPr>
          <p:cNvPr id="4" name="isi_rgb_modul_send_de">
            <a:extLst>
              <a:ext uri="{FF2B5EF4-FFF2-40B4-BE49-F238E27FC236}">
                <a16:creationId xmlns:a16="http://schemas.microsoft.com/office/drawing/2014/main" id="{9E52BB4F-9154-4677-A766-12E9B073ACBF}"/>
              </a:ext>
            </a:extLst>
          </p:cNvPr>
          <p:cNvPicPr>
            <a:picLocks noChangeAspect="1"/>
          </p:cNvPicPr>
          <p:nvPr/>
        </p:nvPicPr>
        <p:blipFill>
          <a:blip r:embed="rId2"/>
          <a:stretch>
            <a:fillRect/>
          </a:stretch>
        </p:blipFill>
        <p:spPr>
          <a:xfrm>
            <a:off x="9305464" y="178567"/>
            <a:ext cx="2520000" cy="1471400"/>
          </a:xfrm>
          <a:prstGeom prst="rect">
            <a:avLst/>
          </a:prstGeom>
        </p:spPr>
      </p:pic>
      <p:pic>
        <p:nvPicPr>
          <p:cNvPr id="2" name="Grafik 1">
            <a:extLst>
              <a:ext uri="{FF2B5EF4-FFF2-40B4-BE49-F238E27FC236}">
                <a16:creationId xmlns:a16="http://schemas.microsoft.com/office/drawing/2014/main" id="{7B1FAF8E-5DFB-EC38-9304-ECBCB1A6BBEE}"/>
              </a:ext>
            </a:extLst>
          </p:cNvPr>
          <p:cNvPicPr/>
          <p:nvPr/>
        </p:nvPicPr>
        <p:blipFill>
          <a:blip r:embed="rId3"/>
          <a:stretch/>
        </p:blipFill>
        <p:spPr>
          <a:xfrm>
            <a:off x="233052" y="178567"/>
            <a:ext cx="1367280" cy="1407600"/>
          </a:xfrm>
          <a:prstGeom prst="rect">
            <a:avLst/>
          </a:prstGeom>
          <a:ln w="0">
            <a:noFill/>
          </a:ln>
        </p:spPr>
      </p:pic>
      <p:pic>
        <p:nvPicPr>
          <p:cNvPr id="6" name="Grafik 4">
            <a:extLst>
              <a:ext uri="{FF2B5EF4-FFF2-40B4-BE49-F238E27FC236}">
                <a16:creationId xmlns:a16="http://schemas.microsoft.com/office/drawing/2014/main" id="{1C64B733-2380-FADE-1636-969EC59414D6}"/>
              </a:ext>
            </a:extLst>
          </p:cNvPr>
          <p:cNvPicPr/>
          <p:nvPr/>
        </p:nvPicPr>
        <p:blipFill>
          <a:blip r:embed="rId4">
            <a:extLst>
              <a:ext uri="{96DAC541-7B7A-43D3-8B79-37D633B846F1}">
                <asvg:svgBlip xmlns:asvg="http://schemas.microsoft.com/office/drawing/2016/SVG/main" r:embed="rId5"/>
              </a:ext>
            </a:extLst>
          </a:blip>
          <a:stretch/>
        </p:blipFill>
        <p:spPr>
          <a:xfrm>
            <a:off x="1951973" y="178567"/>
            <a:ext cx="3043539" cy="1407600"/>
          </a:xfrm>
          <a:prstGeom prst="rect">
            <a:avLst/>
          </a:prstGeom>
          <a:ln w="0">
            <a:noFill/>
          </a:ln>
        </p:spPr>
      </p:pic>
      <p:pic>
        <p:nvPicPr>
          <p:cNvPr id="7" name="Grafik 3">
            <a:extLst>
              <a:ext uri="{FF2B5EF4-FFF2-40B4-BE49-F238E27FC236}">
                <a16:creationId xmlns:a16="http://schemas.microsoft.com/office/drawing/2014/main" id="{37BF09D9-43E3-987B-484F-814BB7E1B549}"/>
              </a:ext>
            </a:extLst>
          </p:cNvPr>
          <p:cNvPicPr/>
          <p:nvPr/>
        </p:nvPicPr>
        <p:blipFill>
          <a:blip r:embed="rId6"/>
          <a:stretch/>
        </p:blipFill>
        <p:spPr>
          <a:xfrm>
            <a:off x="5407443" y="178567"/>
            <a:ext cx="1696001" cy="1407600"/>
          </a:xfrm>
          <a:prstGeom prst="rect">
            <a:avLst/>
          </a:prstGeom>
          <a:ln w="0">
            <a:noFill/>
          </a:ln>
          <a:effectLst>
            <a:softEdge rad="31680"/>
          </a:effectLst>
        </p:spPr>
      </p:pic>
    </p:spTree>
    <p:extLst>
      <p:ext uri="{BB962C8B-B14F-4D97-AF65-F5344CB8AC3E}">
        <p14:creationId xmlns:p14="http://schemas.microsoft.com/office/powerpoint/2010/main" val="2388169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rbeiter in einem Stahlwerk mit Schmelztiegel">
            <a:extLst>
              <a:ext uri="{FF2B5EF4-FFF2-40B4-BE49-F238E27FC236}">
                <a16:creationId xmlns:a16="http://schemas.microsoft.com/office/drawing/2014/main" id="{EF9DA27E-DD3C-B0E0-FAFF-E406A7122127}"/>
              </a:ext>
            </a:extLst>
          </p:cNvPr>
          <p:cNvPicPr>
            <a:picLocks noChangeAspect="1"/>
          </p:cNvPicPr>
          <p:nvPr/>
        </p:nvPicPr>
        <p:blipFill>
          <a:blip r:embed="rId3"/>
          <a:srcRect l="22696" r="28930"/>
          <a:stretch/>
        </p:blipFill>
        <p:spPr>
          <a:xfrm>
            <a:off x="8220075" y="10"/>
            <a:ext cx="3971925" cy="6062123"/>
          </a:xfrm>
          <a:prstGeom prst="rect">
            <a:avLst/>
          </a:prstGeom>
          <a:noFill/>
        </p:spPr>
      </p:pic>
      <p:sp>
        <p:nvSpPr>
          <p:cNvPr id="3" name="Datumsplatzhalter 2">
            <a:extLst>
              <a:ext uri="{FF2B5EF4-FFF2-40B4-BE49-F238E27FC236}">
                <a16:creationId xmlns:a16="http://schemas.microsoft.com/office/drawing/2014/main" id="{0C8F2DA8-7800-336A-760F-BB93451E66C2}"/>
              </a:ext>
            </a:extLst>
          </p:cNvPr>
          <p:cNvSpPr>
            <a:spLocks noGrp="1"/>
          </p:cNvSpPr>
          <p:nvPr>
            <p:ph type="dt" sz="half" idx="14"/>
          </p:nvPr>
        </p:nvSpPr>
        <p:spPr>
          <a:xfrm>
            <a:off x="1388048" y="6455836"/>
            <a:ext cx="720000" cy="123111"/>
          </a:xfrm>
        </p:spPr>
        <p:txBody>
          <a:bodyPr anchor="ctr">
            <a:normAutofit/>
          </a:bodyPr>
          <a:lstStyle/>
          <a:p>
            <a:pPr>
              <a:spcAft>
                <a:spcPts val="600"/>
              </a:spcAft>
            </a:pPr>
            <a:fld id="{84AC2951-09AD-4688-B783-DAE1ADDED63E}" type="datetime1">
              <a:rPr lang="de-DE" noProof="0" smtClean="0"/>
              <a:pPr>
                <a:spcAft>
                  <a:spcPts val="600"/>
                </a:spcAft>
              </a:pPr>
              <a:t>06.11.2024</a:t>
            </a:fld>
            <a:endParaRPr lang="de-DE" noProof="0" dirty="0"/>
          </a:p>
        </p:txBody>
      </p:sp>
      <p:sp>
        <p:nvSpPr>
          <p:cNvPr id="4" name="Fußzeilenplatzhalter 3">
            <a:extLst>
              <a:ext uri="{FF2B5EF4-FFF2-40B4-BE49-F238E27FC236}">
                <a16:creationId xmlns:a16="http://schemas.microsoft.com/office/drawing/2014/main" id="{D0F4CBF9-FDAC-05AF-C008-0A596F47A673}"/>
              </a:ext>
            </a:extLst>
          </p:cNvPr>
          <p:cNvSpPr>
            <a:spLocks noGrp="1"/>
          </p:cNvSpPr>
          <p:nvPr>
            <p:ph type="ftr" sz="quarter" idx="15"/>
          </p:nvPr>
        </p:nvSpPr>
        <p:spPr>
          <a:xfrm>
            <a:off x="2297897" y="6455836"/>
            <a:ext cx="2952000" cy="123111"/>
          </a:xfrm>
        </p:spPr>
        <p:txBody>
          <a:bodyPr anchor="ctr">
            <a:normAutofit/>
          </a:bodyPr>
          <a:lstStyle/>
          <a:p>
            <a:pPr>
              <a:spcAft>
                <a:spcPts val="600"/>
              </a:spcAft>
            </a:pPr>
            <a:r>
              <a:rPr lang="de-DE" dirty="0"/>
              <a:t>© Fraunhofer ISI</a:t>
            </a:r>
          </a:p>
        </p:txBody>
      </p:sp>
      <p:sp>
        <p:nvSpPr>
          <p:cNvPr id="20" name="Title 5">
            <a:extLst>
              <a:ext uri="{FF2B5EF4-FFF2-40B4-BE49-F238E27FC236}">
                <a16:creationId xmlns:a16="http://schemas.microsoft.com/office/drawing/2014/main" id="{14E895FE-7003-715A-4834-D8CE03D773B3}"/>
              </a:ext>
            </a:extLst>
          </p:cNvPr>
          <p:cNvSpPr>
            <a:spLocks noGrp="1"/>
          </p:cNvSpPr>
          <p:nvPr>
            <p:ph type="title"/>
          </p:nvPr>
        </p:nvSpPr>
        <p:spPr>
          <a:xfrm>
            <a:off x="516992" y="177856"/>
            <a:ext cx="7345363" cy="788999"/>
          </a:xfrm>
        </p:spPr>
        <p:txBody>
          <a:bodyPr/>
          <a:lstStyle/>
          <a:p>
            <a:r>
              <a:rPr lang="en-US" sz="2400" dirty="0"/>
              <a:t>Overview of the Iron and Steel Scenario Assumptions for Germany</a:t>
            </a:r>
            <a:endParaRPr lang="en-US" dirty="0"/>
          </a:p>
        </p:txBody>
      </p:sp>
      <p:sp>
        <p:nvSpPr>
          <p:cNvPr id="2" name="Titel 1">
            <a:extLst>
              <a:ext uri="{FF2B5EF4-FFF2-40B4-BE49-F238E27FC236}">
                <a16:creationId xmlns:a16="http://schemas.microsoft.com/office/drawing/2014/main" id="{3C710471-281B-2FE2-FDAE-653C98C4E656}"/>
              </a:ext>
            </a:extLst>
          </p:cNvPr>
          <p:cNvSpPr>
            <a:spLocks noGrp="1"/>
          </p:cNvSpPr>
          <p:nvPr>
            <p:ph type="body" sz="quarter" idx="18"/>
          </p:nvPr>
        </p:nvSpPr>
        <p:spPr>
          <a:xfrm>
            <a:off x="478198" y="1703388"/>
            <a:ext cx="3816521" cy="3783012"/>
          </a:xfrm>
        </p:spPr>
        <p:txBody>
          <a:bodyPr>
            <a:normAutofit/>
          </a:bodyPr>
          <a:lstStyle/>
          <a:p>
            <a:pPr marL="285750" indent="-285750">
              <a:lnSpc>
                <a:spcPct val="150000"/>
              </a:lnSpc>
              <a:spcAft>
                <a:spcPts val="600"/>
              </a:spcAft>
              <a:buFont typeface="Arial" panose="020B0604020202020204" pitchFamily="34" charset="0"/>
              <a:buChar char="•"/>
            </a:pPr>
            <a:r>
              <a:rPr lang="en-GB" sz="1800" b="1" dirty="0">
                <a:solidFill>
                  <a:schemeClr val="tx1"/>
                </a:solidFill>
                <a:effectLst/>
                <a:latin typeface="+mn-lt"/>
              </a:rPr>
              <a:t>Recycling:</a:t>
            </a:r>
            <a:r>
              <a:rPr lang="en-GB" sz="1800" dirty="0">
                <a:solidFill>
                  <a:schemeClr val="tx1"/>
                </a:solidFill>
                <a:effectLst/>
                <a:latin typeface="+mn-lt"/>
              </a:rPr>
              <a:t> Increase in secondary steel share from 30% (2018) to 50% (+8 Mt) by 2050</a:t>
            </a:r>
          </a:p>
          <a:p>
            <a:pPr marL="285750" indent="-285750">
              <a:lnSpc>
                <a:spcPct val="150000"/>
              </a:lnSpc>
              <a:spcAft>
                <a:spcPts val="600"/>
              </a:spcAft>
              <a:buFont typeface="Arial" panose="020B0604020202020204" pitchFamily="34" charset="0"/>
              <a:buChar char="•"/>
            </a:pPr>
            <a:r>
              <a:rPr lang="en-GB" sz="1800" b="1" dirty="0">
                <a:solidFill>
                  <a:schemeClr val="tx1"/>
                </a:solidFill>
                <a:effectLst/>
                <a:latin typeface="+mn-lt"/>
                <a:ea typeface="Times New Roman" panose="02020603050405020304" pitchFamily="18" charset="0"/>
              </a:rPr>
              <a:t>Process switch</a:t>
            </a:r>
            <a:r>
              <a:rPr lang="en-GB" sz="1800" b="1" dirty="0">
                <a:solidFill>
                  <a:schemeClr val="tx1"/>
                </a:solidFill>
                <a:latin typeface="+mn-lt"/>
                <a:ea typeface="Times New Roman" panose="02020603050405020304" pitchFamily="18" charset="0"/>
              </a:rPr>
              <a:t>: </a:t>
            </a:r>
            <a:r>
              <a:rPr lang="en-GB" sz="1800" dirty="0">
                <a:solidFill>
                  <a:schemeClr val="tx1"/>
                </a:solidFill>
                <a:latin typeface="+mn-lt"/>
                <a:ea typeface="Times New Roman" panose="02020603050405020304" pitchFamily="18" charset="0"/>
              </a:rPr>
              <a:t>Replacing 17 Mt blast furnace production by direct reduced iron (DRI) by 2035</a:t>
            </a:r>
          </a:p>
          <a:p>
            <a:pPr marL="285750" indent="-285750">
              <a:lnSpc>
                <a:spcPct val="150000"/>
              </a:lnSpc>
              <a:spcAft>
                <a:spcPts val="600"/>
              </a:spcAft>
              <a:buFont typeface="Arial" panose="020B0604020202020204" pitchFamily="34" charset="0"/>
              <a:buChar char="•"/>
            </a:pPr>
            <a:r>
              <a:rPr lang="en-US" sz="1800" b="1" dirty="0">
                <a:solidFill>
                  <a:schemeClr val="tx1"/>
                </a:solidFill>
                <a:latin typeface="+mn-lt"/>
              </a:rPr>
              <a:t>Flexibility</a:t>
            </a:r>
            <a:r>
              <a:rPr lang="en-US" sz="1800" dirty="0">
                <a:solidFill>
                  <a:schemeClr val="tx1"/>
                </a:solidFill>
                <a:latin typeface="+mn-lt"/>
              </a:rPr>
              <a:t> </a:t>
            </a:r>
            <a:r>
              <a:rPr lang="en-US" sz="1800" b="1" dirty="0">
                <a:solidFill>
                  <a:schemeClr val="tx1"/>
                </a:solidFill>
                <a:latin typeface="+mn-lt"/>
              </a:rPr>
              <a:t>in DRI operation </a:t>
            </a:r>
            <a:r>
              <a:rPr lang="en-US" sz="1800" dirty="0">
                <a:solidFill>
                  <a:schemeClr val="tx1"/>
                </a:solidFill>
                <a:latin typeface="+mn-lt"/>
              </a:rPr>
              <a:t>blending CH4 and H2.</a:t>
            </a:r>
            <a:endParaRPr lang="en-US" dirty="0">
              <a:solidFill>
                <a:schemeClr val="tx1"/>
              </a:solidFill>
              <a:latin typeface="+mn-lt"/>
            </a:endParaRPr>
          </a:p>
        </p:txBody>
      </p:sp>
      <p:sp>
        <p:nvSpPr>
          <p:cNvPr id="19" name="Text Placeholder 8">
            <a:extLst>
              <a:ext uri="{FF2B5EF4-FFF2-40B4-BE49-F238E27FC236}">
                <a16:creationId xmlns:a16="http://schemas.microsoft.com/office/drawing/2014/main" id="{7CD56D61-2B42-E8A8-62D9-B96BF2E880F4}"/>
              </a:ext>
            </a:extLst>
          </p:cNvPr>
          <p:cNvSpPr>
            <a:spLocks noGrp="1"/>
          </p:cNvSpPr>
          <p:nvPr>
            <p:ph type="body" sz="quarter" idx="19"/>
          </p:nvPr>
        </p:nvSpPr>
        <p:spPr>
          <a:xfrm>
            <a:off x="4422600" y="1917879"/>
            <a:ext cx="3492500" cy="3783012"/>
          </a:xfrm>
        </p:spPr>
        <p:txBody>
          <a:bodyPr/>
          <a:lstStyle/>
          <a:p>
            <a:endParaRPr lang="en-US" dirty="0"/>
          </a:p>
        </p:txBody>
      </p:sp>
      <p:grpSp>
        <p:nvGrpSpPr>
          <p:cNvPr id="25" name="Gruppieren 24">
            <a:extLst>
              <a:ext uri="{FF2B5EF4-FFF2-40B4-BE49-F238E27FC236}">
                <a16:creationId xmlns:a16="http://schemas.microsoft.com/office/drawing/2014/main" id="{4D7C20C4-E40D-B0F5-6C36-E03EACEF496C}"/>
              </a:ext>
            </a:extLst>
          </p:cNvPr>
          <p:cNvGrpSpPr/>
          <p:nvPr/>
        </p:nvGrpSpPr>
        <p:grpSpPr>
          <a:xfrm>
            <a:off x="4519661" y="1710215"/>
            <a:ext cx="3296018" cy="3658888"/>
            <a:chOff x="4325509" y="1433662"/>
            <a:chExt cx="3756998" cy="3990676"/>
          </a:xfrm>
        </p:grpSpPr>
        <p:pic>
          <p:nvPicPr>
            <p:cNvPr id="11" name="Grafik 10">
              <a:extLst>
                <a:ext uri="{FF2B5EF4-FFF2-40B4-BE49-F238E27FC236}">
                  <a16:creationId xmlns:a16="http://schemas.microsoft.com/office/drawing/2014/main" id="{FF6E3E75-0E03-3355-BDDF-64D81F72C412}"/>
                </a:ext>
              </a:extLst>
            </p:cNvPr>
            <p:cNvPicPr>
              <a:picLocks noChangeAspect="1"/>
            </p:cNvPicPr>
            <p:nvPr/>
          </p:nvPicPr>
          <p:blipFill>
            <a:blip r:embed="rId4"/>
            <a:stretch>
              <a:fillRect/>
            </a:stretch>
          </p:blipFill>
          <p:spPr>
            <a:xfrm>
              <a:off x="4365986" y="1433662"/>
              <a:ext cx="3682823" cy="3990676"/>
            </a:xfrm>
            <a:prstGeom prst="rect">
              <a:avLst/>
            </a:prstGeom>
          </p:spPr>
        </p:pic>
        <p:sp>
          <p:nvSpPr>
            <p:cNvPr id="13" name="Rechteck 12">
              <a:extLst>
                <a:ext uri="{FF2B5EF4-FFF2-40B4-BE49-F238E27FC236}">
                  <a16:creationId xmlns:a16="http://schemas.microsoft.com/office/drawing/2014/main" id="{AAA2157D-482E-0A9D-92E4-0CC18D5F1FCC}"/>
                </a:ext>
              </a:extLst>
            </p:cNvPr>
            <p:cNvSpPr/>
            <p:nvPr/>
          </p:nvSpPr>
          <p:spPr>
            <a:xfrm>
              <a:off x="5963726" y="3869847"/>
              <a:ext cx="1164291" cy="39521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200" dirty="0">
                  <a:solidFill>
                    <a:schemeClr val="tx1"/>
                  </a:solidFill>
                </a:rPr>
                <a:t>Year</a:t>
              </a:r>
              <a:endParaRPr lang="en-US" sz="1400" dirty="0">
                <a:solidFill>
                  <a:schemeClr val="tx1"/>
                </a:solidFill>
              </a:endParaRPr>
            </a:p>
          </p:txBody>
        </p:sp>
        <p:sp>
          <p:nvSpPr>
            <p:cNvPr id="14" name="Rechteck 13">
              <a:extLst>
                <a:ext uri="{FF2B5EF4-FFF2-40B4-BE49-F238E27FC236}">
                  <a16:creationId xmlns:a16="http://schemas.microsoft.com/office/drawing/2014/main" id="{C5BEE321-9971-EA3E-ECF7-47CD219DCE94}"/>
                </a:ext>
              </a:extLst>
            </p:cNvPr>
            <p:cNvSpPr/>
            <p:nvPr/>
          </p:nvSpPr>
          <p:spPr>
            <a:xfrm rot="16200000">
              <a:off x="3271903" y="2581265"/>
              <a:ext cx="2393520" cy="28630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ctr">
                <a:lnSpc>
                  <a:spcPts val="1960"/>
                </a:lnSpc>
                <a:buClr>
                  <a:schemeClr val="accent1"/>
                </a:buClr>
              </a:pPr>
              <a:r>
                <a:rPr lang="en-US" sz="1400" dirty="0">
                  <a:solidFill>
                    <a:schemeClr val="tx1"/>
                  </a:solidFill>
                </a:rPr>
                <a:t>Production (Mt)</a:t>
              </a:r>
            </a:p>
          </p:txBody>
        </p:sp>
        <p:sp>
          <p:nvSpPr>
            <p:cNvPr id="18" name="Rechteck 17">
              <a:extLst>
                <a:ext uri="{FF2B5EF4-FFF2-40B4-BE49-F238E27FC236}">
                  <a16:creationId xmlns:a16="http://schemas.microsoft.com/office/drawing/2014/main" id="{7304A535-977C-9365-8439-CF886267AE24}"/>
                </a:ext>
              </a:extLst>
            </p:cNvPr>
            <p:cNvSpPr/>
            <p:nvPr/>
          </p:nvSpPr>
          <p:spPr>
            <a:xfrm>
              <a:off x="5047371" y="4586122"/>
              <a:ext cx="1398585" cy="30864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000" dirty="0">
                  <a:solidFill>
                    <a:schemeClr val="tx1"/>
                  </a:solidFill>
                </a:rPr>
                <a:t>Primary- DRI-H2 +EAF</a:t>
              </a:r>
            </a:p>
          </p:txBody>
        </p:sp>
        <p:sp>
          <p:nvSpPr>
            <p:cNvPr id="22" name="Rechteck 21">
              <a:extLst>
                <a:ext uri="{FF2B5EF4-FFF2-40B4-BE49-F238E27FC236}">
                  <a16:creationId xmlns:a16="http://schemas.microsoft.com/office/drawing/2014/main" id="{2F496D9E-5A64-78A5-FDAB-4A72D529428E}"/>
                </a:ext>
              </a:extLst>
            </p:cNvPr>
            <p:cNvSpPr/>
            <p:nvPr/>
          </p:nvSpPr>
          <p:spPr>
            <a:xfrm>
              <a:off x="5047371" y="4945154"/>
              <a:ext cx="1285696" cy="30864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050" dirty="0">
                  <a:solidFill>
                    <a:schemeClr val="tx1"/>
                  </a:solidFill>
                </a:rPr>
                <a:t>Primary- BOF</a:t>
              </a:r>
            </a:p>
          </p:txBody>
        </p:sp>
        <p:sp>
          <p:nvSpPr>
            <p:cNvPr id="23" name="Rechteck 22">
              <a:extLst>
                <a:ext uri="{FF2B5EF4-FFF2-40B4-BE49-F238E27FC236}">
                  <a16:creationId xmlns:a16="http://schemas.microsoft.com/office/drawing/2014/main" id="{04343021-9D74-3300-F96D-0BFED01AE3D2}"/>
                </a:ext>
              </a:extLst>
            </p:cNvPr>
            <p:cNvSpPr/>
            <p:nvPr/>
          </p:nvSpPr>
          <p:spPr>
            <a:xfrm>
              <a:off x="6545871" y="4927192"/>
              <a:ext cx="1285696" cy="30864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050" dirty="0">
                  <a:solidFill>
                    <a:schemeClr val="tx1"/>
                  </a:solidFill>
                </a:rPr>
                <a:t>secondary - EAF</a:t>
              </a:r>
            </a:p>
          </p:txBody>
        </p:sp>
        <p:sp>
          <p:nvSpPr>
            <p:cNvPr id="24" name="Rechteck 23">
              <a:extLst>
                <a:ext uri="{FF2B5EF4-FFF2-40B4-BE49-F238E27FC236}">
                  <a16:creationId xmlns:a16="http://schemas.microsoft.com/office/drawing/2014/main" id="{43839C35-8FDD-7655-5B2C-894CF594CDFB}"/>
                </a:ext>
              </a:extLst>
            </p:cNvPr>
            <p:cNvSpPr/>
            <p:nvPr/>
          </p:nvSpPr>
          <p:spPr>
            <a:xfrm>
              <a:off x="6545871" y="4606883"/>
              <a:ext cx="1536636" cy="30864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000" dirty="0">
                  <a:solidFill>
                    <a:schemeClr val="tx1"/>
                  </a:solidFill>
                </a:rPr>
                <a:t>Primary- DRI-CH4 +EAF</a:t>
              </a:r>
            </a:p>
          </p:txBody>
        </p:sp>
      </p:grpSp>
      <p:pic>
        <p:nvPicPr>
          <p:cNvPr id="29" name="Grafik 28">
            <a:extLst>
              <a:ext uri="{FF2B5EF4-FFF2-40B4-BE49-F238E27FC236}">
                <a16:creationId xmlns:a16="http://schemas.microsoft.com/office/drawing/2014/main" id="{29F02ED9-E228-EA30-1E8D-03E3F3978D2B}"/>
              </a:ext>
            </a:extLst>
          </p:cNvPr>
          <p:cNvPicPr>
            <a:picLocks noChangeAspect="1"/>
          </p:cNvPicPr>
          <p:nvPr/>
        </p:nvPicPr>
        <p:blipFill>
          <a:blip r:embed="rId5"/>
          <a:stretch>
            <a:fillRect/>
          </a:stretch>
        </p:blipFill>
        <p:spPr>
          <a:xfrm rot="21357269">
            <a:off x="8132523" y="4436614"/>
            <a:ext cx="4147026" cy="1481081"/>
          </a:xfrm>
          <a:prstGeom prst="rect">
            <a:avLst/>
          </a:prstGeom>
        </p:spPr>
      </p:pic>
      <p:sp>
        <p:nvSpPr>
          <p:cNvPr id="7" name="Foliennummernplatzhalter 4">
            <a:extLst>
              <a:ext uri="{FF2B5EF4-FFF2-40B4-BE49-F238E27FC236}">
                <a16:creationId xmlns:a16="http://schemas.microsoft.com/office/drawing/2014/main" id="{EAEBD378-8EF4-0A60-D874-E2776BC0EBDB}"/>
              </a:ext>
            </a:extLst>
          </p:cNvPr>
          <p:cNvSpPr txBox="1">
            <a:spLocks/>
          </p:cNvSpPr>
          <p:nvPr/>
        </p:nvSpPr>
        <p:spPr>
          <a:xfrm>
            <a:off x="479425" y="6455836"/>
            <a:ext cx="720000" cy="123111"/>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800" dirty="0"/>
              <a:t>Seite</a:t>
            </a:r>
            <a:r>
              <a:rPr lang="en-US" sz="800" dirty="0"/>
              <a:t> </a:t>
            </a:r>
            <a:fld id="{401BA3E4-5E55-4F99-AF09-CC6D6B2539E2}" type="slidenum">
              <a:rPr lang="en-US" sz="800" smtClean="0"/>
              <a:pPr/>
              <a:t>10</a:t>
            </a:fld>
            <a:endParaRPr lang="en-US" sz="800" dirty="0"/>
          </a:p>
        </p:txBody>
      </p:sp>
    </p:spTree>
    <p:extLst>
      <p:ext uri="{BB962C8B-B14F-4D97-AF65-F5344CB8AC3E}">
        <p14:creationId xmlns:p14="http://schemas.microsoft.com/office/powerpoint/2010/main" val="204985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Hybridisation of steel production creates seasonal flexibility</a:t>
            </a:r>
          </a:p>
        </p:txBody>
      </p:sp>
      <p:sp>
        <p:nvSpPr>
          <p:cNvPr id="3" name="Datumsplatzhalter 2"/>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4" name="Fußzeilenplatzhalter 3"/>
          <p:cNvSpPr>
            <a:spLocks noGrp="1"/>
          </p:cNvSpPr>
          <p:nvPr>
            <p:ph type="ftr" sz="quarter" idx="11"/>
          </p:nvPr>
        </p:nvSpPr>
        <p:spPr/>
        <p:txBody>
          <a:bodyPr/>
          <a:lstStyle/>
          <a:p>
            <a:r>
              <a:rPr lang="de-DE" dirty="0"/>
              <a:t>Fraunhofer ISI</a:t>
            </a:r>
          </a:p>
        </p:txBody>
      </p:sp>
      <p:sp>
        <p:nvSpPr>
          <p:cNvPr id="5" name="Foliennummernplatzhalter 4"/>
          <p:cNvSpPr>
            <a:spLocks noGrp="1"/>
          </p:cNvSpPr>
          <p:nvPr>
            <p:ph type="sldNum" sz="quarter" idx="12"/>
          </p:nvPr>
        </p:nvSpPr>
        <p:spPr/>
        <p:txBody>
          <a:bodyPr/>
          <a:lstStyle/>
          <a:p>
            <a:r>
              <a:rPr lang="de-DE" noProof="0" dirty="0"/>
              <a:t>Page</a:t>
            </a:r>
            <a:fld id="{401BA3E4-5E55-4F99-AF09-CC6D6B2539E2}" type="slidenum">
              <a:rPr lang="en-US" smtClean="0"/>
              <a:t>11</a:t>
            </a:fld>
            <a:endParaRPr lang="en-US" dirty="0"/>
          </a:p>
        </p:txBody>
      </p:sp>
      <p:sp>
        <p:nvSpPr>
          <p:cNvPr id="6" name="Textplatzhalter 5"/>
          <p:cNvSpPr>
            <a:spLocks noGrp="1"/>
          </p:cNvSpPr>
          <p:nvPr>
            <p:ph type="body" sz="quarter" idx="13"/>
          </p:nvPr>
        </p:nvSpPr>
        <p:spPr/>
        <p:txBody>
          <a:bodyPr vert="horz" lIns="0" tIns="0" rIns="0" bIns="0" rtlCol="0" anchor="t">
            <a:spAutoFit/>
          </a:bodyPr>
          <a:lstStyle/>
          <a:p>
            <a:r>
              <a:rPr lang="de-DE" dirty="0"/>
              <a:t>Use </a:t>
            </a:r>
            <a:r>
              <a:rPr lang="de-DE" dirty="0" err="1"/>
              <a:t>of</a:t>
            </a:r>
            <a:r>
              <a:rPr lang="de-DE" dirty="0"/>
              <a:t> H2 and </a:t>
            </a:r>
            <a:r>
              <a:rPr lang="de-DE" dirty="0" err="1"/>
              <a:t>natural</a:t>
            </a:r>
            <a:r>
              <a:rPr lang="de-DE" dirty="0"/>
              <a:t> gas in DRI </a:t>
            </a:r>
            <a:r>
              <a:rPr lang="de-DE" dirty="0" err="1"/>
              <a:t>production</a:t>
            </a:r>
            <a:r>
              <a:rPr lang="de-DE" dirty="0"/>
              <a:t> as an annual </a:t>
            </a:r>
            <a:r>
              <a:rPr lang="de-DE" dirty="0" err="1"/>
              <a:t>profile</a:t>
            </a:r>
            <a:r>
              <a:rPr lang="de-DE" dirty="0"/>
              <a:t> </a:t>
            </a:r>
            <a:r>
              <a:rPr lang="de-DE" dirty="0" err="1"/>
              <a:t>for</a:t>
            </a:r>
            <a:r>
              <a:rPr lang="de-DE" dirty="0"/>
              <a:t> 2035</a:t>
            </a:r>
          </a:p>
        </p:txBody>
      </p:sp>
      <p:sp>
        <p:nvSpPr>
          <p:cNvPr id="8" name="Textfeld 7">
            <a:extLst>
              <a:ext uri="{FF2B5EF4-FFF2-40B4-BE49-F238E27FC236}">
                <a16:creationId xmlns:a16="http://schemas.microsoft.com/office/drawing/2014/main" id="{70B0A3B9-9B78-0BBB-0D4C-CF240E495B13}"/>
              </a:ext>
            </a:extLst>
          </p:cNvPr>
          <p:cNvSpPr txBox="1"/>
          <p:nvPr/>
        </p:nvSpPr>
        <p:spPr>
          <a:xfrm rot="299159">
            <a:off x="575484" y="4556043"/>
            <a:ext cx="4073720" cy="1077218"/>
          </a:xfrm>
          <a:prstGeom prst="rect">
            <a:avLst/>
          </a:prstGeom>
          <a:solidFill>
            <a:schemeClr val="tx2">
              <a:lumMod val="75000"/>
            </a:schemeClr>
          </a:solidFill>
          <a:ln>
            <a:solidFill>
              <a:schemeClr val="tx2">
                <a:lumMod val="75000"/>
              </a:schemeClr>
            </a:solidFill>
          </a:ln>
        </p:spPr>
        <p:txBody>
          <a:bodyPr wrap="square">
            <a:spAutoFit/>
          </a:bodyPr>
          <a:lstStyle/>
          <a:p>
            <a:r>
              <a:rPr lang="de-DE" sz="1600" dirty="0">
                <a:solidFill>
                  <a:schemeClr val="bg1"/>
                </a:solidFill>
              </a:rPr>
              <a:t>A clearly </a:t>
            </a:r>
            <a:r>
              <a:rPr lang="de-DE" sz="1600" b="1" dirty="0">
                <a:solidFill>
                  <a:schemeClr val="bg1"/>
                </a:solidFill>
              </a:rPr>
              <a:t>seasonal profile </a:t>
            </a:r>
            <a:r>
              <a:rPr lang="de-DE" sz="1600" dirty="0">
                <a:solidFill>
                  <a:schemeClr val="bg1"/>
                </a:solidFill>
              </a:rPr>
              <a:t>of the use of H2 and natural gas in DRI systems is cost-efficient from a system </a:t>
            </a:r>
            <a:r>
              <a:rPr lang="de-DE" sz="1600" dirty="0" err="1">
                <a:solidFill>
                  <a:schemeClr val="bg1"/>
                </a:solidFill>
              </a:rPr>
              <a:t>perspective</a:t>
            </a:r>
            <a:r>
              <a:rPr lang="de-DE" sz="1600" dirty="0">
                <a:solidFill>
                  <a:schemeClr val="bg1"/>
                </a:solidFill>
              </a:rPr>
              <a:t> – </a:t>
            </a:r>
            <a:r>
              <a:rPr lang="de-DE" sz="1600" dirty="0" err="1">
                <a:solidFill>
                  <a:schemeClr val="bg1"/>
                </a:solidFill>
              </a:rPr>
              <a:t>during</a:t>
            </a:r>
            <a:r>
              <a:rPr lang="de-DE" sz="1600" dirty="0">
                <a:solidFill>
                  <a:schemeClr val="bg1"/>
                </a:solidFill>
              </a:rPr>
              <a:t> </a:t>
            </a:r>
            <a:r>
              <a:rPr lang="de-DE" sz="1600" dirty="0" err="1">
                <a:solidFill>
                  <a:schemeClr val="bg1"/>
                </a:solidFill>
              </a:rPr>
              <a:t>the</a:t>
            </a:r>
            <a:r>
              <a:rPr lang="de-DE" sz="1600" dirty="0">
                <a:solidFill>
                  <a:schemeClr val="bg1"/>
                </a:solidFill>
              </a:rPr>
              <a:t> </a:t>
            </a:r>
            <a:r>
              <a:rPr lang="de-DE" sz="1600" b="1" dirty="0" err="1">
                <a:solidFill>
                  <a:schemeClr val="bg1"/>
                </a:solidFill>
              </a:rPr>
              <a:t>transition</a:t>
            </a:r>
            <a:r>
              <a:rPr lang="de-DE" sz="1600" b="1" dirty="0">
                <a:solidFill>
                  <a:schemeClr val="bg1"/>
                </a:solidFill>
              </a:rPr>
              <a:t> </a:t>
            </a:r>
            <a:r>
              <a:rPr lang="de-DE" sz="1600" b="1" dirty="0" err="1">
                <a:solidFill>
                  <a:schemeClr val="bg1"/>
                </a:solidFill>
              </a:rPr>
              <a:t>phase</a:t>
            </a:r>
            <a:r>
              <a:rPr lang="de-DE" sz="1600" dirty="0">
                <a:solidFill>
                  <a:schemeClr val="bg1"/>
                </a:solidFill>
              </a:rPr>
              <a:t>.</a:t>
            </a:r>
            <a:endParaRPr lang="de-DE" sz="1600" dirty="0">
              <a:solidFill>
                <a:schemeClr val="bg1"/>
              </a:solidFill>
              <a:latin typeface="+mn-lt"/>
            </a:endParaRPr>
          </a:p>
        </p:txBody>
      </p:sp>
      <p:sp>
        <p:nvSpPr>
          <p:cNvPr id="11" name="Textfeld 10">
            <a:extLst>
              <a:ext uri="{FF2B5EF4-FFF2-40B4-BE49-F238E27FC236}">
                <a16:creationId xmlns:a16="http://schemas.microsoft.com/office/drawing/2014/main" id="{5AD08B6D-5615-BB42-6B92-3FD52B03ED09}"/>
              </a:ext>
            </a:extLst>
          </p:cNvPr>
          <p:cNvSpPr txBox="1"/>
          <p:nvPr/>
        </p:nvSpPr>
        <p:spPr>
          <a:xfrm rot="185424">
            <a:off x="3960765" y="1841937"/>
            <a:ext cx="3343681" cy="338554"/>
          </a:xfrm>
          <a:prstGeom prst="rect">
            <a:avLst/>
          </a:prstGeom>
          <a:solidFill>
            <a:schemeClr val="tx2">
              <a:lumMod val="75000"/>
            </a:schemeClr>
          </a:solidFill>
          <a:ln>
            <a:solidFill>
              <a:schemeClr val="tx2">
                <a:lumMod val="75000"/>
              </a:schemeClr>
            </a:solidFill>
          </a:ln>
        </p:spPr>
        <p:txBody>
          <a:bodyPr wrap="square">
            <a:spAutoFit/>
          </a:bodyPr>
          <a:lstStyle/>
          <a:p>
            <a:r>
              <a:rPr lang="de-DE" sz="1600" dirty="0">
                <a:solidFill>
                  <a:schemeClr val="bg1"/>
                </a:solidFill>
              </a:rPr>
              <a:t>Flexible mixed operation in summer</a:t>
            </a:r>
            <a:endParaRPr lang="de-DE" sz="1600" dirty="0">
              <a:solidFill>
                <a:schemeClr val="bg1"/>
              </a:solidFill>
              <a:latin typeface="+mn-lt"/>
            </a:endParaRPr>
          </a:p>
        </p:txBody>
      </p:sp>
      <p:grpSp>
        <p:nvGrpSpPr>
          <p:cNvPr id="16" name="Gruppieren 15">
            <a:extLst>
              <a:ext uri="{FF2B5EF4-FFF2-40B4-BE49-F238E27FC236}">
                <a16:creationId xmlns:a16="http://schemas.microsoft.com/office/drawing/2014/main" id="{C33CC957-9C03-2919-B5AD-B2C33C205D8F}"/>
              </a:ext>
            </a:extLst>
          </p:cNvPr>
          <p:cNvGrpSpPr/>
          <p:nvPr/>
        </p:nvGrpSpPr>
        <p:grpSpPr>
          <a:xfrm>
            <a:off x="788029" y="1397263"/>
            <a:ext cx="11316659" cy="3099755"/>
            <a:chOff x="788029" y="1397263"/>
            <a:chExt cx="11316659" cy="3099755"/>
          </a:xfrm>
        </p:grpSpPr>
        <p:grpSp>
          <p:nvGrpSpPr>
            <p:cNvPr id="13" name="Gruppieren 12">
              <a:extLst>
                <a:ext uri="{FF2B5EF4-FFF2-40B4-BE49-F238E27FC236}">
                  <a16:creationId xmlns:a16="http://schemas.microsoft.com/office/drawing/2014/main" id="{53366672-AF9F-51B9-5869-6C2287ADF7B9}"/>
                </a:ext>
              </a:extLst>
            </p:cNvPr>
            <p:cNvGrpSpPr/>
            <p:nvPr/>
          </p:nvGrpSpPr>
          <p:grpSpPr>
            <a:xfrm>
              <a:off x="831263" y="1603098"/>
              <a:ext cx="11273425" cy="2744967"/>
              <a:chOff x="831263" y="1603098"/>
              <a:chExt cx="11273425" cy="2744967"/>
            </a:xfrm>
          </p:grpSpPr>
          <p:pic>
            <p:nvPicPr>
              <p:cNvPr id="7" name="Grafik 6" descr="Ein Liniendiagramm zeigt die stündliche Nachfrage nach Wasserstoff (H₂) und Erdgas (CH₄) in hybriden DRI-Anlagen (Direktreduktion von Eisen) in Deutschland im Jahr 2035. Die x-Achse zeigt die Stunden von 0 bis 8760, und die y-Achse zeigt die Nachfrage in Terawattstunden (TWh). Eine rote Linie repräsentiert die Methannachfrage, während eine pinke Linie die Wasserstoffnachfrage darstellt. In den Winterstunden ist die Erdgasnachfrage mit etwa 5,5 TWh maximal, während die H₂-Nachfrage bei 0 liegt. In den Sommerstunden schwankt die Erdgasnachfrage etwas über 1 TWh, während die H₂-Nachfrage etwas unter 4 TWh schwankt.&#10;Darunter sind die Speicherstände über das Jahr dargestellt. Verglichen werden das Basisszenario ohne hybride DRI mit dem Szenario mit flexibler DRI-Nutzung. Während der Verlauf der Linien sich ähnelt – Minimum am Ende des Winters, Maximum am Beginn des Winters – ist der Maximalwert im Basisszenario mit etwa 22 TWh höher als im flexiblen Szenario mit etwa 17 TWh&#10;" title="Stündliche Wasserstoff- und Erdgasnachfrage in hybriden DRI-Anlagen in der Systemkostenminimierung für Deutschland im Jahr 2035. Vergleich der stündlichen Speicherstände in Wasserstoffspeichern beim Einsatz hybrider und dedizierter DRI-Anlagen">
                <a:extLst>
                  <a:ext uri="{FF2B5EF4-FFF2-40B4-BE49-F238E27FC236}">
                    <a16:creationId xmlns:a16="http://schemas.microsoft.com/office/drawing/2014/main" id="{B32B9D04-419C-6C2F-232D-51EB011B6049}"/>
                  </a:ext>
                </a:extLst>
              </p:cNvPr>
              <p:cNvPicPr>
                <a:picLocks noChangeAspect="1"/>
              </p:cNvPicPr>
              <p:nvPr/>
            </p:nvPicPr>
            <p:blipFill rotWithShape="1">
              <a:blip r:embed="rId3">
                <a:extLst>
                  <a:ext uri="{28A0092B-C50C-407E-A947-70E740481C1C}">
                    <a14:useLocalDpi xmlns:a14="http://schemas.microsoft.com/office/drawing/2010/main" val="0"/>
                  </a:ext>
                </a:extLst>
              </a:blip>
              <a:srcRect b="57382"/>
              <a:stretch/>
            </p:blipFill>
            <p:spPr bwMode="auto">
              <a:xfrm>
                <a:off x="831263" y="1603098"/>
                <a:ext cx="11273425" cy="2744967"/>
              </a:xfrm>
              <a:prstGeom prst="rect">
                <a:avLst/>
              </a:prstGeom>
              <a:noFill/>
            </p:spPr>
          </p:pic>
          <p:sp>
            <p:nvSpPr>
              <p:cNvPr id="10" name="Rechteck 9">
                <a:extLst>
                  <a:ext uri="{FF2B5EF4-FFF2-40B4-BE49-F238E27FC236}">
                    <a16:creationId xmlns:a16="http://schemas.microsoft.com/office/drawing/2014/main" id="{F7CC4698-1E16-1E5A-1720-9529475AD034}"/>
                  </a:ext>
                </a:extLst>
              </p:cNvPr>
              <p:cNvSpPr/>
              <p:nvPr/>
            </p:nvSpPr>
            <p:spPr>
              <a:xfrm>
                <a:off x="10266350" y="2212277"/>
                <a:ext cx="1600229" cy="60002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400" dirty="0">
                    <a:solidFill>
                      <a:schemeClr val="tx1"/>
                    </a:solidFill>
                  </a:rPr>
                  <a:t>CH4 demand Hybrid DRI </a:t>
                </a:r>
              </a:p>
            </p:txBody>
          </p:sp>
          <p:sp>
            <p:nvSpPr>
              <p:cNvPr id="12" name="Rechteck 11">
                <a:extLst>
                  <a:ext uri="{FF2B5EF4-FFF2-40B4-BE49-F238E27FC236}">
                    <a16:creationId xmlns:a16="http://schemas.microsoft.com/office/drawing/2014/main" id="{E19F0D4A-08D9-49F6-EF7F-303D5CD9CE7B}"/>
                  </a:ext>
                </a:extLst>
              </p:cNvPr>
              <p:cNvSpPr/>
              <p:nvPr/>
            </p:nvSpPr>
            <p:spPr>
              <a:xfrm>
                <a:off x="10266351" y="2777058"/>
                <a:ext cx="1600229" cy="60002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400" dirty="0">
                    <a:solidFill>
                      <a:schemeClr val="tx1"/>
                    </a:solidFill>
                  </a:rPr>
                  <a:t>H2 demand Hybrid DRI </a:t>
                </a:r>
              </a:p>
            </p:txBody>
          </p:sp>
        </p:grpSp>
        <p:sp>
          <p:nvSpPr>
            <p:cNvPr id="14" name="Rechteck 13">
              <a:extLst>
                <a:ext uri="{FF2B5EF4-FFF2-40B4-BE49-F238E27FC236}">
                  <a16:creationId xmlns:a16="http://schemas.microsoft.com/office/drawing/2014/main" id="{29D0608F-4CAF-5085-046D-FF477C4CAD24}"/>
                </a:ext>
              </a:extLst>
            </p:cNvPr>
            <p:cNvSpPr/>
            <p:nvPr/>
          </p:nvSpPr>
          <p:spPr>
            <a:xfrm rot="16200000">
              <a:off x="-164799" y="2350091"/>
              <a:ext cx="2505675" cy="60002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400" dirty="0">
                  <a:solidFill>
                    <a:schemeClr val="tx1"/>
                  </a:solidFill>
                </a:rPr>
                <a:t>Demand Hybrid DRI (GW)</a:t>
              </a:r>
            </a:p>
          </p:txBody>
        </p:sp>
        <p:sp>
          <p:nvSpPr>
            <p:cNvPr id="15" name="Rechteck 14">
              <a:extLst>
                <a:ext uri="{FF2B5EF4-FFF2-40B4-BE49-F238E27FC236}">
                  <a16:creationId xmlns:a16="http://schemas.microsoft.com/office/drawing/2014/main" id="{A4B06220-8B0A-1998-6DB8-6886E47BA99B}"/>
                </a:ext>
              </a:extLst>
            </p:cNvPr>
            <p:cNvSpPr/>
            <p:nvPr/>
          </p:nvSpPr>
          <p:spPr>
            <a:xfrm>
              <a:off x="4867746" y="4101801"/>
              <a:ext cx="1600229" cy="39521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400" dirty="0">
                  <a:solidFill>
                    <a:schemeClr val="tx1"/>
                  </a:solidFill>
                </a:rPr>
                <a:t>Hour (h)</a:t>
              </a:r>
            </a:p>
          </p:txBody>
        </p:sp>
      </p:grpSp>
      <p:sp>
        <p:nvSpPr>
          <p:cNvPr id="9" name="Textfeld 8">
            <a:extLst>
              <a:ext uri="{FF2B5EF4-FFF2-40B4-BE49-F238E27FC236}">
                <a16:creationId xmlns:a16="http://schemas.microsoft.com/office/drawing/2014/main" id="{0829077A-6C34-B524-1A45-76491FEEFE6B}"/>
              </a:ext>
            </a:extLst>
          </p:cNvPr>
          <p:cNvSpPr txBox="1"/>
          <p:nvPr/>
        </p:nvSpPr>
        <p:spPr>
          <a:xfrm rot="20992728">
            <a:off x="7549412" y="1180899"/>
            <a:ext cx="4642588" cy="338554"/>
          </a:xfrm>
          <a:prstGeom prst="rect">
            <a:avLst/>
          </a:prstGeom>
          <a:solidFill>
            <a:schemeClr val="tx2">
              <a:lumMod val="75000"/>
            </a:schemeClr>
          </a:solidFill>
          <a:ln>
            <a:solidFill>
              <a:schemeClr val="tx2">
                <a:lumMod val="75000"/>
              </a:schemeClr>
            </a:solidFill>
          </a:ln>
        </p:spPr>
        <p:txBody>
          <a:bodyPr wrap="square">
            <a:spAutoFit/>
          </a:bodyPr>
          <a:lstStyle/>
          <a:p>
            <a:r>
              <a:rPr lang="en-US" sz="1600" b="1" dirty="0">
                <a:solidFill>
                  <a:schemeClr val="bg1"/>
                </a:solidFill>
              </a:rPr>
              <a:t>Winter operation </a:t>
            </a:r>
            <a:r>
              <a:rPr lang="en-US" sz="1600" dirty="0">
                <a:solidFill>
                  <a:schemeClr val="bg1"/>
                </a:solidFill>
              </a:rPr>
              <a:t>relying solely on </a:t>
            </a:r>
            <a:r>
              <a:rPr lang="en-US" sz="1600" b="1" dirty="0">
                <a:solidFill>
                  <a:schemeClr val="bg1"/>
                </a:solidFill>
              </a:rPr>
              <a:t>natural gas</a:t>
            </a:r>
            <a:endParaRPr lang="de-DE" sz="1600" b="1" dirty="0">
              <a:solidFill>
                <a:schemeClr val="bg1"/>
              </a:solidFill>
            </a:endParaRPr>
          </a:p>
        </p:txBody>
      </p:sp>
    </p:spTree>
    <p:extLst>
      <p:ext uri="{BB962C8B-B14F-4D97-AF65-F5344CB8AC3E}">
        <p14:creationId xmlns:p14="http://schemas.microsoft.com/office/powerpoint/2010/main" val="200549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2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Core results of the system analysis</a:t>
            </a:r>
          </a:p>
        </p:txBody>
      </p:sp>
      <p:sp>
        <p:nvSpPr>
          <p:cNvPr id="3" name="Datumsplatzhalter 2"/>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4" name="Fußzeilenplatzhalter 3"/>
          <p:cNvSpPr>
            <a:spLocks noGrp="1"/>
          </p:cNvSpPr>
          <p:nvPr>
            <p:ph type="ftr" sz="quarter" idx="11"/>
          </p:nvPr>
        </p:nvSpPr>
        <p:spPr/>
        <p:txBody>
          <a:bodyPr/>
          <a:lstStyle/>
          <a:p>
            <a:r>
              <a:rPr lang="de-DE" dirty="0"/>
              <a:t>Fraunhofer ISI</a:t>
            </a:r>
          </a:p>
        </p:txBody>
      </p:sp>
      <p:sp>
        <p:nvSpPr>
          <p:cNvPr id="5" name="Foliennummernplatzhalter 4"/>
          <p:cNvSpPr>
            <a:spLocks noGrp="1"/>
          </p:cNvSpPr>
          <p:nvPr>
            <p:ph type="sldNum" sz="quarter" idx="12"/>
          </p:nvPr>
        </p:nvSpPr>
        <p:spPr/>
        <p:txBody>
          <a:bodyPr/>
          <a:lstStyle/>
          <a:p>
            <a:r>
              <a:rPr lang="de-DE" noProof="0"/>
              <a:t>Page</a:t>
            </a:r>
            <a:fld id="{401BA3E4-5E55-4F99-AF09-CC6D6B2539E2}" type="slidenum">
              <a:rPr lang="en-US" smtClean="0"/>
              <a:t>12</a:t>
            </a:fld>
            <a:endParaRPr lang="en-US"/>
          </a:p>
        </p:txBody>
      </p:sp>
      <p:sp>
        <p:nvSpPr>
          <p:cNvPr id="6" name="Textplatzhalter 5"/>
          <p:cNvSpPr>
            <a:spLocks noGrp="1"/>
          </p:cNvSpPr>
          <p:nvPr>
            <p:ph type="body" sz="quarter" idx="13"/>
          </p:nvPr>
        </p:nvSpPr>
        <p:spPr/>
        <p:txBody>
          <a:bodyPr/>
          <a:lstStyle/>
          <a:p>
            <a:endParaRPr lang="de-DE"/>
          </a:p>
        </p:txBody>
      </p:sp>
      <p:sp>
        <p:nvSpPr>
          <p:cNvPr id="12" name="Pfeil: Fünfeck 30">
            <a:extLst>
              <a:ext uri="{FF2B5EF4-FFF2-40B4-BE49-F238E27FC236}">
                <a16:creationId xmlns:a16="http://schemas.microsoft.com/office/drawing/2014/main" id="{AEB2BD4F-9AA2-4E5C-B688-3E0690225031}"/>
              </a:ext>
            </a:extLst>
          </p:cNvPr>
          <p:cNvSpPr>
            <a:spLocks/>
          </p:cNvSpPr>
          <p:nvPr/>
        </p:nvSpPr>
        <p:spPr bwMode="gray">
          <a:xfrm>
            <a:off x="479425" y="2461915"/>
            <a:ext cx="1282868" cy="766374"/>
          </a:xfrm>
          <a:prstGeom prst="homePlate">
            <a:avLst>
              <a:gd name="adj" fmla="val 279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latin typeface="Gudea" panose="020B0604020202020204" charset="0"/>
              </a:rPr>
              <a:t>2</a:t>
            </a:r>
          </a:p>
        </p:txBody>
      </p:sp>
      <p:sp>
        <p:nvSpPr>
          <p:cNvPr id="13" name="Pfeil: Fünfeck 31">
            <a:extLst>
              <a:ext uri="{FF2B5EF4-FFF2-40B4-BE49-F238E27FC236}">
                <a16:creationId xmlns:a16="http://schemas.microsoft.com/office/drawing/2014/main" id="{859E34C5-E308-487F-90FE-2D60FD9A2321}"/>
              </a:ext>
            </a:extLst>
          </p:cNvPr>
          <p:cNvSpPr>
            <a:spLocks/>
          </p:cNvSpPr>
          <p:nvPr/>
        </p:nvSpPr>
        <p:spPr bwMode="gray">
          <a:xfrm>
            <a:off x="465180" y="3352503"/>
            <a:ext cx="1282868" cy="766374"/>
          </a:xfrm>
          <a:prstGeom prst="homePlate">
            <a:avLst>
              <a:gd name="adj" fmla="val 279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latin typeface="Gudea" panose="020B0604020202020204" charset="0"/>
              </a:rPr>
              <a:t>3</a:t>
            </a:r>
          </a:p>
        </p:txBody>
      </p:sp>
      <p:sp>
        <p:nvSpPr>
          <p:cNvPr id="14" name="Pfeil: Fünfeck 32">
            <a:extLst>
              <a:ext uri="{FF2B5EF4-FFF2-40B4-BE49-F238E27FC236}">
                <a16:creationId xmlns:a16="http://schemas.microsoft.com/office/drawing/2014/main" id="{82F9C88F-EDA6-4BA0-9AAB-CE798C415D06}"/>
              </a:ext>
            </a:extLst>
          </p:cNvPr>
          <p:cNvSpPr>
            <a:spLocks/>
          </p:cNvSpPr>
          <p:nvPr/>
        </p:nvSpPr>
        <p:spPr bwMode="gray">
          <a:xfrm>
            <a:off x="465180" y="4287176"/>
            <a:ext cx="1282868" cy="766374"/>
          </a:xfrm>
          <a:prstGeom prst="homePlate">
            <a:avLst>
              <a:gd name="adj" fmla="val 279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latin typeface="Gudea" panose="020B0604020202020204" charset="0"/>
              </a:rPr>
              <a:t>4</a:t>
            </a:r>
          </a:p>
        </p:txBody>
      </p:sp>
      <p:sp>
        <p:nvSpPr>
          <p:cNvPr id="16" name="Pfeil: Fünfeck 32">
            <a:extLst>
              <a:ext uri="{FF2B5EF4-FFF2-40B4-BE49-F238E27FC236}">
                <a16:creationId xmlns:a16="http://schemas.microsoft.com/office/drawing/2014/main" id="{82F9C88F-EDA6-4BA0-9AAB-CE798C415D06}"/>
              </a:ext>
            </a:extLst>
          </p:cNvPr>
          <p:cNvSpPr>
            <a:spLocks/>
          </p:cNvSpPr>
          <p:nvPr/>
        </p:nvSpPr>
        <p:spPr bwMode="gray">
          <a:xfrm>
            <a:off x="465180" y="5239502"/>
            <a:ext cx="1282868" cy="766374"/>
          </a:xfrm>
          <a:prstGeom prst="homePlate">
            <a:avLst>
              <a:gd name="adj" fmla="val 2792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latin typeface="Gudea" panose="020B0604020202020204" charset="0"/>
              </a:rPr>
              <a:t>5</a:t>
            </a:r>
          </a:p>
        </p:txBody>
      </p:sp>
      <p:sp>
        <p:nvSpPr>
          <p:cNvPr id="18" name="Textplatzhalter 6"/>
          <p:cNvSpPr txBox="1">
            <a:spLocks/>
          </p:cNvSpPr>
          <p:nvPr/>
        </p:nvSpPr>
        <p:spPr bwMode="gray">
          <a:xfrm>
            <a:off x="2185571" y="3434754"/>
            <a:ext cx="9362962" cy="525978"/>
          </a:xfrm>
          <a:prstGeom prst="rect">
            <a:avLst/>
          </a:prstGeom>
        </p:spPr>
        <p:txBody>
          <a:bodyPr vert="horz" wrap="square" lIns="0" tIns="0" rIns="0" bIns="0" rtlCol="0" anchor="ctr">
            <a:spAutoFit/>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sz="1600" b="0" kern="1200">
                <a:solidFill>
                  <a:schemeClr val="accent1"/>
                </a:solidFill>
                <a:latin typeface="+mj-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400" b="0" kern="1200">
                <a:solidFill>
                  <a:schemeClr val="tx1"/>
                </a:solidFill>
                <a:latin typeface="+mj-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4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9pPr>
          </a:lstStyle>
          <a:p>
            <a:r>
              <a:rPr lang="en-US" dirty="0" err="1"/>
              <a:t>Hybrid systems as combinations of electric heating </a:t>
            </a:r>
            <a:r>
              <a:rPr lang="en-US" dirty="0"/>
              <a:t>and CHP </a:t>
            </a:r>
            <a:r>
              <a:rPr lang="en-US" dirty="0" err="1"/>
              <a:t>are cost-efficient </a:t>
            </a:r>
            <a:r>
              <a:rPr lang="en-US" dirty="0"/>
              <a:t>and </a:t>
            </a:r>
            <a:r>
              <a:rPr lang="en-US" dirty="0" err="1"/>
              <a:t>beneficial to the system</a:t>
            </a:r>
            <a:r>
              <a:rPr lang="en-US" dirty="0"/>
              <a:t>. </a:t>
            </a:r>
          </a:p>
        </p:txBody>
      </p:sp>
      <p:sp>
        <p:nvSpPr>
          <p:cNvPr id="20" name="Textplatzhalter 6"/>
          <p:cNvSpPr txBox="1">
            <a:spLocks/>
          </p:cNvSpPr>
          <p:nvPr/>
        </p:nvSpPr>
        <p:spPr bwMode="gray">
          <a:xfrm>
            <a:off x="2185571" y="4379534"/>
            <a:ext cx="9362962" cy="525978"/>
          </a:xfrm>
          <a:prstGeom prst="rect">
            <a:avLst/>
          </a:prstGeom>
        </p:spPr>
        <p:txBody>
          <a:bodyPr vert="horz" wrap="square" lIns="0" tIns="0" rIns="0" bIns="0" rtlCol="0" anchor="ctr">
            <a:spAutoFit/>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sz="1600" b="0" kern="1200">
                <a:solidFill>
                  <a:schemeClr val="accent1"/>
                </a:solidFill>
                <a:latin typeface="+mj-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400" b="0" kern="1200">
                <a:solidFill>
                  <a:schemeClr val="tx1"/>
                </a:solidFill>
                <a:latin typeface="+mj-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4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9pPr>
          </a:lstStyle>
          <a:p>
            <a:r>
              <a:rPr lang="de-DE" b="1" dirty="0"/>
              <a:t>Initially, heat pumps or electric boilers should supplement gas-fired CHP systems, which can be converted to hydrogen in the long term.</a:t>
            </a:r>
          </a:p>
        </p:txBody>
      </p:sp>
      <p:sp>
        <p:nvSpPr>
          <p:cNvPr id="21" name="Textplatzhalter 6"/>
          <p:cNvSpPr txBox="1">
            <a:spLocks/>
          </p:cNvSpPr>
          <p:nvPr/>
        </p:nvSpPr>
        <p:spPr bwMode="gray">
          <a:xfrm>
            <a:off x="2185571" y="5359700"/>
            <a:ext cx="9527002" cy="525978"/>
          </a:xfrm>
          <a:prstGeom prst="rect">
            <a:avLst/>
          </a:prstGeom>
        </p:spPr>
        <p:txBody>
          <a:bodyPr vert="horz" wrap="square" lIns="0" tIns="0" rIns="0" bIns="0" rtlCol="0" anchor="ctr">
            <a:spAutoFit/>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sz="1600" b="0" kern="1200">
                <a:solidFill>
                  <a:schemeClr val="accent1"/>
                </a:solidFill>
                <a:latin typeface="+mj-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400" b="0" kern="1200">
                <a:solidFill>
                  <a:schemeClr val="tx1"/>
                </a:solidFill>
                <a:latin typeface="+mj-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4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9pPr>
          </a:lstStyle>
          <a:p>
            <a:r>
              <a:rPr lang="de-DE" b="1" dirty="0"/>
              <a:t>If possible, natural gas and hydrogen should be used in a flexible mix during the transition period. The operation of future direct reduction plants in steel production in particular has great potential.</a:t>
            </a:r>
          </a:p>
        </p:txBody>
      </p:sp>
      <p:sp>
        <p:nvSpPr>
          <p:cNvPr id="7" name="Textplatzhalter 6"/>
          <p:cNvSpPr>
            <a:spLocks noGrp="1"/>
          </p:cNvSpPr>
          <p:nvPr>
            <p:ph type="body" sz="quarter" idx="14"/>
          </p:nvPr>
        </p:nvSpPr>
        <p:spPr>
          <a:xfrm>
            <a:off x="2185570" y="2574051"/>
            <a:ext cx="9527003" cy="525978"/>
          </a:xfrm>
        </p:spPr>
        <p:txBody>
          <a:bodyPr anchor="ctr"/>
          <a:lstStyle/>
          <a:p>
            <a:r>
              <a:rPr lang="en-US" dirty="0" err="1"/>
              <a:t>In the coupled energy system, </a:t>
            </a:r>
            <a:r>
              <a:rPr lang="en-US" dirty="0"/>
              <a:t>flexible </a:t>
            </a:r>
            <a:r>
              <a:rPr lang="en-US" dirty="0" err="1"/>
              <a:t>loads </a:t>
            </a:r>
            <a:r>
              <a:rPr lang="en-US" dirty="0"/>
              <a:t>follow the </a:t>
            </a:r>
            <a:r>
              <a:rPr lang="en-US" dirty="0" err="1"/>
              <a:t>supply of renewable electricity</a:t>
            </a:r>
            <a:r>
              <a:rPr lang="en-US" dirty="0"/>
              <a:t>. </a:t>
            </a:r>
            <a:r>
              <a:rPr lang="en-US" dirty="0" err="1"/>
              <a:t>At the same time, </a:t>
            </a:r>
            <a:r>
              <a:rPr lang="en-US" dirty="0"/>
              <a:t>the </a:t>
            </a:r>
            <a:r>
              <a:rPr lang="en-US" dirty="0" err="1"/>
              <a:t>potential for industrial flexibilisation should be realistically assessed</a:t>
            </a:r>
            <a:r>
              <a:rPr lang="en-US" dirty="0"/>
              <a:t>.</a:t>
            </a:r>
          </a:p>
        </p:txBody>
      </p:sp>
      <p:sp>
        <p:nvSpPr>
          <p:cNvPr id="15" name="Pfeil: Fünfeck 30">
            <a:extLst>
              <a:ext uri="{FF2B5EF4-FFF2-40B4-BE49-F238E27FC236}">
                <a16:creationId xmlns:a16="http://schemas.microsoft.com/office/drawing/2014/main" id="{AEB2BD4F-9AA2-4E5C-B688-3E0690225031}"/>
              </a:ext>
            </a:extLst>
          </p:cNvPr>
          <p:cNvSpPr>
            <a:spLocks/>
          </p:cNvSpPr>
          <p:nvPr/>
        </p:nvSpPr>
        <p:spPr bwMode="gray">
          <a:xfrm>
            <a:off x="479425" y="1568103"/>
            <a:ext cx="1282868" cy="766374"/>
          </a:xfrm>
          <a:prstGeom prst="homePlate">
            <a:avLst>
              <a:gd name="adj" fmla="val 27927"/>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a:latin typeface="Gudea" panose="020B0604020202020204" charset="0"/>
              </a:rPr>
              <a:t>1</a:t>
            </a:r>
          </a:p>
        </p:txBody>
      </p:sp>
      <p:sp>
        <p:nvSpPr>
          <p:cNvPr id="8" name="Textplatzhalter 6">
            <a:extLst>
              <a:ext uri="{FF2B5EF4-FFF2-40B4-BE49-F238E27FC236}">
                <a16:creationId xmlns:a16="http://schemas.microsoft.com/office/drawing/2014/main" id="{1BCEFC3B-11FD-E1C8-BA94-934005959FE8}"/>
              </a:ext>
            </a:extLst>
          </p:cNvPr>
          <p:cNvSpPr txBox="1">
            <a:spLocks/>
          </p:cNvSpPr>
          <p:nvPr/>
        </p:nvSpPr>
        <p:spPr bwMode="gray">
          <a:xfrm>
            <a:off x="2185571" y="1653735"/>
            <a:ext cx="9527004" cy="525978"/>
          </a:xfrm>
          <a:prstGeom prst="rect">
            <a:avLst/>
          </a:prstGeom>
        </p:spPr>
        <p:txBody>
          <a:bodyPr vert="horz" wrap="square" lIns="0" tIns="0" rIns="0" bIns="0" rtlCol="0" anchor="ctr">
            <a:spAutoFit/>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sz="1600" b="0" kern="1200">
                <a:solidFill>
                  <a:schemeClr val="accent1"/>
                </a:solidFill>
                <a:latin typeface="+mj-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400" b="0" kern="1200">
                <a:solidFill>
                  <a:schemeClr val="tx1"/>
                </a:solidFill>
                <a:latin typeface="+mj-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4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9pPr>
          </a:lstStyle>
          <a:p>
            <a:r>
              <a:rPr lang="en-US" dirty="0"/>
              <a:t>The </a:t>
            </a:r>
            <a:r>
              <a:rPr lang="en-US" dirty="0" err="1"/>
              <a:t>climate-neutral energy system will </a:t>
            </a:r>
            <a:r>
              <a:rPr lang="en-US" dirty="0"/>
              <a:t>be strongly </a:t>
            </a:r>
            <a:r>
              <a:rPr lang="en-US" dirty="0" err="1"/>
              <a:t>characterised by </a:t>
            </a:r>
            <a:r>
              <a:rPr lang="en-US" dirty="0"/>
              <a:t>wind and PV </a:t>
            </a:r>
            <a:r>
              <a:rPr lang="en-US" dirty="0" err="1"/>
              <a:t>as well as a high </a:t>
            </a:r>
            <a:r>
              <a:rPr lang="en-US" dirty="0"/>
              <a:t>degree of </a:t>
            </a:r>
            <a:r>
              <a:rPr lang="en-US" dirty="0" err="1"/>
              <a:t>sector coupling. There will be a high demand </a:t>
            </a:r>
            <a:r>
              <a:rPr lang="en-US" dirty="0"/>
              <a:t>for </a:t>
            </a:r>
            <a:r>
              <a:rPr lang="en-US" dirty="0" err="1"/>
              <a:t>hourly </a:t>
            </a:r>
            <a:r>
              <a:rPr lang="en-US" dirty="0"/>
              <a:t>and </a:t>
            </a:r>
            <a:r>
              <a:rPr lang="en-US" dirty="0" err="1"/>
              <a:t>seasonal flexibility</a:t>
            </a:r>
            <a:r>
              <a:rPr lang="en-US" dirty="0"/>
              <a:t>.</a:t>
            </a:r>
          </a:p>
        </p:txBody>
      </p:sp>
    </p:spTree>
    <p:extLst>
      <p:ext uri="{BB962C8B-B14F-4D97-AF65-F5344CB8AC3E}">
        <p14:creationId xmlns:p14="http://schemas.microsoft.com/office/powerpoint/2010/main" val="40940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249"/>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249"/>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249"/>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249"/>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249"/>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24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8" grpId="0"/>
      <p:bldP spid="20" grpId="0"/>
      <p:bldP spid="21" grpId="0"/>
      <p:bldP spid="7" grpId="0" build="p"/>
      <p:bldP spid="15" grpId="0" animBg="1"/>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1" descr="Rohre über dem Meer">
            <a:extLst>
              <a:ext uri="{FF2B5EF4-FFF2-40B4-BE49-F238E27FC236}">
                <a16:creationId xmlns:a16="http://schemas.microsoft.com/office/drawing/2014/main" id="{BEB1FF59-D611-D1C1-B323-CD87F2750DEF}"/>
              </a:ext>
            </a:extLst>
          </p:cNvPr>
          <p:cNvPicPr>
            <a:picLocks noChangeAspect="1"/>
          </p:cNvPicPr>
          <p:nvPr/>
        </p:nvPicPr>
        <p:blipFill>
          <a:blip r:embed="rId2"/>
          <a:srcRect t="12519" r="-1" b="-1"/>
          <a:stretch/>
        </p:blipFill>
        <p:spPr>
          <a:xfrm>
            <a:off x="5916612" y="1420738"/>
            <a:ext cx="6121738" cy="4016523"/>
          </a:xfrm>
          <a:prstGeom prst="rect">
            <a:avLst/>
          </a:prstGeom>
          <a:noFill/>
        </p:spPr>
      </p:pic>
      <p:sp>
        <p:nvSpPr>
          <p:cNvPr id="3" name="Datumsplatzhalter 2">
            <a:extLst>
              <a:ext uri="{FF2B5EF4-FFF2-40B4-BE49-F238E27FC236}">
                <a16:creationId xmlns:a16="http://schemas.microsoft.com/office/drawing/2014/main" id="{95730437-6E36-74D4-4248-4EC896EC9027}"/>
              </a:ext>
            </a:extLst>
          </p:cNvPr>
          <p:cNvSpPr>
            <a:spLocks noGrp="1"/>
          </p:cNvSpPr>
          <p:nvPr>
            <p:ph type="dt" sz="half" idx="14"/>
          </p:nvPr>
        </p:nvSpPr>
        <p:spPr>
          <a:xfrm>
            <a:off x="1388048" y="6455836"/>
            <a:ext cx="720000" cy="123111"/>
          </a:xfrm>
        </p:spPr>
        <p:txBody>
          <a:bodyPr anchor="ctr">
            <a:normAutofit/>
          </a:bodyPr>
          <a:lstStyle/>
          <a:p>
            <a:pPr>
              <a:spcAft>
                <a:spcPts val="600"/>
              </a:spcAft>
            </a:pPr>
            <a:fld id="{84AC2951-09AD-4688-B783-DAE1ADDED63E}" type="datetime1">
              <a:rPr lang="de-DE" noProof="0" smtClean="0"/>
              <a:pPr>
                <a:spcAft>
                  <a:spcPts val="600"/>
                </a:spcAft>
              </a:pPr>
              <a:t>06.11.2024</a:t>
            </a:fld>
            <a:endParaRPr lang="de-DE" noProof="0"/>
          </a:p>
        </p:txBody>
      </p:sp>
      <p:sp>
        <p:nvSpPr>
          <p:cNvPr id="4" name="Fußzeilenplatzhalter 3">
            <a:extLst>
              <a:ext uri="{FF2B5EF4-FFF2-40B4-BE49-F238E27FC236}">
                <a16:creationId xmlns:a16="http://schemas.microsoft.com/office/drawing/2014/main" id="{D8854CD3-45E3-05C7-C7AA-D42D6A3E5813}"/>
              </a:ext>
            </a:extLst>
          </p:cNvPr>
          <p:cNvSpPr>
            <a:spLocks noGrp="1"/>
          </p:cNvSpPr>
          <p:nvPr>
            <p:ph type="ftr" sz="quarter" idx="15"/>
          </p:nvPr>
        </p:nvSpPr>
        <p:spPr>
          <a:xfrm>
            <a:off x="2297897" y="6455836"/>
            <a:ext cx="2952000" cy="123111"/>
          </a:xfrm>
        </p:spPr>
        <p:txBody>
          <a:bodyPr anchor="ctr">
            <a:normAutofit/>
          </a:bodyPr>
          <a:lstStyle/>
          <a:p>
            <a:pPr>
              <a:spcAft>
                <a:spcPts val="600"/>
              </a:spcAft>
            </a:pPr>
            <a:r>
              <a:rPr lang="de-DE" dirty="0"/>
              <a:t>© Fraunhofer ISI</a:t>
            </a:r>
          </a:p>
        </p:txBody>
      </p:sp>
      <p:sp>
        <p:nvSpPr>
          <p:cNvPr id="5" name="Foliennummernplatzhalter 4">
            <a:extLst>
              <a:ext uri="{FF2B5EF4-FFF2-40B4-BE49-F238E27FC236}">
                <a16:creationId xmlns:a16="http://schemas.microsoft.com/office/drawing/2014/main" id="{88D60BD1-BEB4-F81C-9C11-4ABB55F97B43}"/>
              </a:ext>
            </a:extLst>
          </p:cNvPr>
          <p:cNvSpPr>
            <a:spLocks noGrp="1"/>
          </p:cNvSpPr>
          <p:nvPr>
            <p:ph type="sldNum" sz="quarter" idx="16"/>
          </p:nvPr>
        </p:nvSpPr>
        <p:spPr>
          <a:xfrm>
            <a:off x="479425" y="6455836"/>
            <a:ext cx="720000" cy="123111"/>
          </a:xfrm>
        </p:spPr>
        <p:txBody>
          <a:bodyPr anchor="ctr">
            <a:normAutofit/>
          </a:bodyPr>
          <a:lstStyle/>
          <a:p>
            <a:pPr>
              <a:spcAft>
                <a:spcPts val="600"/>
              </a:spcAft>
            </a:pPr>
            <a:r>
              <a:rPr lang="de-DE" noProof="0"/>
              <a:t>Seite</a:t>
            </a:r>
            <a:r>
              <a:rPr lang="en-US"/>
              <a:t> </a:t>
            </a:r>
            <a:fld id="{401BA3E4-5E55-4F99-AF09-CC6D6B2539E2}" type="slidenum">
              <a:rPr lang="en-US" smtClean="0"/>
              <a:pPr>
                <a:spcAft>
                  <a:spcPts val="600"/>
                </a:spcAft>
              </a:pPr>
              <a:t>13</a:t>
            </a:fld>
            <a:endParaRPr lang="en-US"/>
          </a:p>
        </p:txBody>
      </p:sp>
      <p:sp>
        <p:nvSpPr>
          <p:cNvPr id="2" name="Titel 1">
            <a:extLst>
              <a:ext uri="{FF2B5EF4-FFF2-40B4-BE49-F238E27FC236}">
                <a16:creationId xmlns:a16="http://schemas.microsoft.com/office/drawing/2014/main" id="{0976C39F-7103-65BF-2AD0-A3F8B59EF6CE}"/>
              </a:ext>
            </a:extLst>
          </p:cNvPr>
          <p:cNvSpPr>
            <a:spLocks noGrp="1"/>
          </p:cNvSpPr>
          <p:nvPr>
            <p:ph type="title"/>
          </p:nvPr>
        </p:nvSpPr>
        <p:spPr>
          <a:xfrm>
            <a:off x="479425" y="395588"/>
            <a:ext cx="8450086" cy="382733"/>
          </a:xfrm>
        </p:spPr>
        <p:txBody>
          <a:bodyPr anchor="t">
            <a:normAutofit/>
          </a:bodyPr>
          <a:lstStyle/>
          <a:p>
            <a:r>
              <a:rPr lang="de-DE" sz="2200" dirty="0"/>
              <a:t>Outlook: </a:t>
            </a:r>
            <a:r>
              <a:rPr lang="de-DE" sz="2200" dirty="0" err="1"/>
              <a:t>Related</a:t>
            </a:r>
            <a:r>
              <a:rPr lang="de-DE" sz="2200" dirty="0"/>
              <a:t> </a:t>
            </a:r>
            <a:r>
              <a:rPr lang="de-DE" sz="2200" dirty="0" err="1"/>
              <a:t>work</a:t>
            </a:r>
            <a:r>
              <a:rPr lang="de-DE" sz="2200" dirty="0"/>
              <a:t> </a:t>
            </a:r>
            <a:r>
              <a:rPr lang="de-DE" sz="2200" dirty="0" err="1"/>
              <a:t>streams</a:t>
            </a:r>
            <a:r>
              <a:rPr lang="de-DE" sz="2200" dirty="0"/>
              <a:t> </a:t>
            </a:r>
            <a:r>
              <a:rPr lang="de-DE" sz="2200" dirty="0" err="1"/>
              <a:t>for</a:t>
            </a:r>
            <a:r>
              <a:rPr lang="de-DE" sz="2200" dirty="0"/>
              <a:t> </a:t>
            </a:r>
            <a:r>
              <a:rPr lang="de-DE" sz="2200" dirty="0" err="1"/>
              <a:t>the</a:t>
            </a:r>
            <a:r>
              <a:rPr lang="de-DE" sz="2200" dirty="0"/>
              <a:t> resilient </a:t>
            </a:r>
            <a:r>
              <a:rPr lang="de-DE" sz="2200" dirty="0" err="1"/>
              <a:t>project</a:t>
            </a:r>
            <a:endParaRPr lang="de-DE" sz="2200" dirty="0"/>
          </a:p>
        </p:txBody>
      </p:sp>
      <p:sp>
        <p:nvSpPr>
          <p:cNvPr id="35" name="Text Placeholder 6">
            <a:extLst>
              <a:ext uri="{FF2B5EF4-FFF2-40B4-BE49-F238E27FC236}">
                <a16:creationId xmlns:a16="http://schemas.microsoft.com/office/drawing/2014/main" id="{5F5DAF87-B3AA-9FCF-ED24-67C72FBED601}"/>
              </a:ext>
            </a:extLst>
          </p:cNvPr>
          <p:cNvSpPr>
            <a:spLocks noGrp="1"/>
          </p:cNvSpPr>
          <p:nvPr>
            <p:ph type="body" sz="quarter" idx="17"/>
          </p:nvPr>
        </p:nvSpPr>
        <p:spPr>
          <a:xfrm>
            <a:off x="479425" y="778321"/>
            <a:ext cx="5437188" cy="318933"/>
          </a:xfrm>
        </p:spPr>
        <p:txBody>
          <a:bodyPr/>
          <a:lstStyle/>
          <a:p>
            <a:endParaRPr lang="en-US"/>
          </a:p>
        </p:txBody>
      </p:sp>
      <p:sp>
        <p:nvSpPr>
          <p:cNvPr id="7" name="Textplatzhalter 6">
            <a:extLst>
              <a:ext uri="{FF2B5EF4-FFF2-40B4-BE49-F238E27FC236}">
                <a16:creationId xmlns:a16="http://schemas.microsoft.com/office/drawing/2014/main" id="{DE83903C-96E0-E146-24B9-F1805FF8EDCA}"/>
              </a:ext>
            </a:extLst>
          </p:cNvPr>
          <p:cNvSpPr>
            <a:spLocks noGrp="1"/>
          </p:cNvSpPr>
          <p:nvPr>
            <p:ph type="body" sz="quarter" idx="18"/>
          </p:nvPr>
        </p:nvSpPr>
        <p:spPr>
          <a:xfrm>
            <a:off x="479425" y="1420738"/>
            <a:ext cx="5356931" cy="4376291"/>
          </a:xfrm>
        </p:spPr>
        <p:txBody>
          <a:bodyPr>
            <a:normAutofit/>
          </a:bodyPr>
          <a:lstStyle/>
          <a:p>
            <a:r>
              <a:rPr lang="de-DE" b="1" dirty="0" err="1">
                <a:solidFill>
                  <a:schemeClr val="tx1"/>
                </a:solidFill>
                <a:latin typeface="+mn-lt"/>
              </a:rPr>
              <a:t>Endogenisation</a:t>
            </a:r>
            <a:r>
              <a:rPr lang="de-DE" b="1" dirty="0">
                <a:solidFill>
                  <a:schemeClr val="tx1"/>
                </a:solidFill>
                <a:latin typeface="+mn-lt"/>
              </a:rPr>
              <a:t> </a:t>
            </a:r>
            <a:r>
              <a:rPr lang="de-DE" b="1" dirty="0" err="1">
                <a:solidFill>
                  <a:schemeClr val="tx1"/>
                </a:solidFill>
                <a:latin typeface="+mn-lt"/>
              </a:rPr>
              <a:t>of</a:t>
            </a:r>
            <a:r>
              <a:rPr lang="de-DE" b="1" dirty="0">
                <a:solidFill>
                  <a:schemeClr val="tx1"/>
                </a:solidFill>
                <a:latin typeface="+mn-lt"/>
              </a:rPr>
              <a:t> </a:t>
            </a:r>
            <a:r>
              <a:rPr lang="de-DE" b="1" dirty="0" err="1">
                <a:solidFill>
                  <a:schemeClr val="tx1"/>
                </a:solidFill>
                <a:latin typeface="+mn-lt"/>
              </a:rPr>
              <a:t>the</a:t>
            </a:r>
            <a:r>
              <a:rPr lang="de-DE" b="1" dirty="0">
                <a:solidFill>
                  <a:schemeClr val="tx1"/>
                </a:solidFill>
                <a:latin typeface="+mn-lt"/>
              </a:rPr>
              <a:t> </a:t>
            </a:r>
            <a:r>
              <a:rPr lang="de-DE" b="1" dirty="0" err="1">
                <a:solidFill>
                  <a:schemeClr val="tx1"/>
                </a:solidFill>
                <a:latin typeface="+mn-lt"/>
              </a:rPr>
              <a:t>industry</a:t>
            </a:r>
            <a:r>
              <a:rPr lang="de-DE" b="1" dirty="0">
                <a:solidFill>
                  <a:schemeClr val="tx1"/>
                </a:solidFill>
                <a:latin typeface="+mn-lt"/>
              </a:rPr>
              <a:t> </a:t>
            </a:r>
            <a:r>
              <a:rPr lang="de-DE" b="1" dirty="0" err="1">
                <a:solidFill>
                  <a:schemeClr val="tx1"/>
                </a:solidFill>
                <a:latin typeface="+mn-lt"/>
              </a:rPr>
              <a:t>sector</a:t>
            </a:r>
            <a:r>
              <a:rPr lang="de-DE" b="1" dirty="0">
                <a:solidFill>
                  <a:schemeClr val="tx1"/>
                </a:solidFill>
                <a:latin typeface="+mn-lt"/>
              </a:rPr>
              <a:t> in </a:t>
            </a:r>
            <a:r>
              <a:rPr lang="de-DE" b="1" dirty="0" err="1">
                <a:solidFill>
                  <a:schemeClr val="tx1"/>
                </a:solidFill>
                <a:latin typeface="+mn-lt"/>
              </a:rPr>
              <a:t>the</a:t>
            </a:r>
            <a:r>
              <a:rPr lang="de-DE" b="1" dirty="0">
                <a:solidFill>
                  <a:schemeClr val="tx1"/>
                </a:solidFill>
                <a:latin typeface="+mn-lt"/>
              </a:rPr>
              <a:t> </a:t>
            </a:r>
            <a:r>
              <a:rPr lang="de-DE" b="1" dirty="0" err="1">
                <a:solidFill>
                  <a:schemeClr val="tx1"/>
                </a:solidFill>
                <a:latin typeface="+mn-lt"/>
              </a:rPr>
              <a:t>energy</a:t>
            </a:r>
            <a:r>
              <a:rPr lang="de-DE" b="1" dirty="0">
                <a:solidFill>
                  <a:schemeClr val="tx1"/>
                </a:solidFill>
                <a:latin typeface="+mn-lt"/>
              </a:rPr>
              <a:t> </a:t>
            </a:r>
            <a:r>
              <a:rPr lang="de-DE" b="1" dirty="0" err="1">
                <a:solidFill>
                  <a:schemeClr val="tx1"/>
                </a:solidFill>
                <a:latin typeface="+mn-lt"/>
              </a:rPr>
              <a:t>system</a:t>
            </a:r>
            <a:r>
              <a:rPr lang="de-DE" b="1" dirty="0">
                <a:solidFill>
                  <a:schemeClr val="tx1"/>
                </a:solidFill>
                <a:latin typeface="+mn-lt"/>
              </a:rPr>
              <a:t> </a:t>
            </a:r>
            <a:r>
              <a:rPr lang="de-DE" b="1" dirty="0" err="1">
                <a:solidFill>
                  <a:schemeClr val="tx1"/>
                </a:solidFill>
                <a:latin typeface="+mn-lt"/>
              </a:rPr>
              <a:t>model</a:t>
            </a:r>
            <a:r>
              <a:rPr lang="de-DE" b="1" dirty="0">
                <a:solidFill>
                  <a:schemeClr val="tx1"/>
                </a:solidFill>
                <a:latin typeface="+mn-lt"/>
              </a:rPr>
              <a:t> </a:t>
            </a:r>
            <a:r>
              <a:rPr lang="de-DE" b="1" dirty="0" err="1">
                <a:solidFill>
                  <a:schemeClr val="tx1"/>
                </a:solidFill>
                <a:latin typeface="+mn-lt"/>
              </a:rPr>
              <a:t>Pypsa-EurSec</a:t>
            </a:r>
            <a:endParaRPr lang="de-DE" b="1" dirty="0">
              <a:solidFill>
                <a:schemeClr val="tx1"/>
              </a:solidFill>
              <a:latin typeface="+mn-lt"/>
            </a:endParaRPr>
          </a:p>
          <a:p>
            <a:pPr marL="342900" indent="-342900">
              <a:buFont typeface="Arial" panose="020B0604020202020204" pitchFamily="34" charset="0"/>
              <a:buChar char="•"/>
            </a:pPr>
            <a:r>
              <a:rPr lang="de-DE" b="1" dirty="0" err="1">
                <a:solidFill>
                  <a:schemeClr val="tx1"/>
                </a:solidFill>
                <a:latin typeface="+mn-lt"/>
              </a:rPr>
              <a:t>Endogenous</a:t>
            </a:r>
            <a:r>
              <a:rPr lang="de-DE" b="1" dirty="0">
                <a:solidFill>
                  <a:schemeClr val="tx1"/>
                </a:solidFill>
                <a:latin typeface="+mn-lt"/>
              </a:rPr>
              <a:t> </a:t>
            </a:r>
            <a:r>
              <a:rPr lang="de-DE" b="1" dirty="0" err="1">
                <a:solidFill>
                  <a:schemeClr val="tx1"/>
                </a:solidFill>
                <a:latin typeface="+mn-lt"/>
              </a:rPr>
              <a:t>invest</a:t>
            </a:r>
            <a:r>
              <a:rPr lang="de-DE" b="1" dirty="0">
                <a:solidFill>
                  <a:schemeClr val="tx1"/>
                </a:solidFill>
                <a:latin typeface="+mn-lt"/>
              </a:rPr>
              <a:t> </a:t>
            </a:r>
            <a:r>
              <a:rPr lang="de-DE" b="1" dirty="0" err="1">
                <a:solidFill>
                  <a:schemeClr val="tx1"/>
                </a:solidFill>
                <a:latin typeface="+mn-lt"/>
              </a:rPr>
              <a:t>decisions</a:t>
            </a:r>
            <a:r>
              <a:rPr lang="de-DE" b="1" dirty="0">
                <a:solidFill>
                  <a:schemeClr val="tx1"/>
                </a:solidFill>
                <a:latin typeface="+mn-lt"/>
              </a:rPr>
              <a:t> in </a:t>
            </a:r>
            <a:r>
              <a:rPr lang="de-DE" b="1" dirty="0" err="1">
                <a:solidFill>
                  <a:schemeClr val="tx1"/>
                </a:solidFill>
                <a:latin typeface="+mn-lt"/>
              </a:rPr>
              <a:t>new</a:t>
            </a:r>
            <a:r>
              <a:rPr lang="de-DE" b="1" dirty="0">
                <a:solidFill>
                  <a:schemeClr val="tx1"/>
                </a:solidFill>
                <a:latin typeface="+mn-lt"/>
              </a:rPr>
              <a:t> plants </a:t>
            </a:r>
            <a:r>
              <a:rPr lang="de-DE" dirty="0" err="1">
                <a:solidFill>
                  <a:schemeClr val="tx1"/>
                </a:solidFill>
                <a:latin typeface="+mn-lt"/>
              </a:rPr>
              <a:t>according</a:t>
            </a:r>
            <a:r>
              <a:rPr lang="de-DE" dirty="0">
                <a:solidFill>
                  <a:schemeClr val="tx1"/>
                </a:solidFill>
                <a:latin typeface="+mn-lt"/>
              </a:rPr>
              <a:t> </a:t>
            </a:r>
            <a:r>
              <a:rPr lang="de-DE" dirty="0" err="1">
                <a:solidFill>
                  <a:schemeClr val="tx1"/>
                </a:solidFill>
                <a:latin typeface="+mn-lt"/>
              </a:rPr>
              <a:t>to</a:t>
            </a:r>
            <a:r>
              <a:rPr lang="de-DE" dirty="0">
                <a:solidFill>
                  <a:schemeClr val="tx1"/>
                </a:solidFill>
                <a:latin typeface="+mn-lt"/>
              </a:rPr>
              <a:t> </a:t>
            </a:r>
            <a:r>
              <a:rPr lang="de-DE" dirty="0" err="1">
                <a:solidFill>
                  <a:schemeClr val="tx1"/>
                </a:solidFill>
                <a:latin typeface="+mn-lt"/>
              </a:rPr>
              <a:t>modernisation</a:t>
            </a:r>
            <a:r>
              <a:rPr lang="de-DE" dirty="0">
                <a:solidFill>
                  <a:schemeClr val="tx1"/>
                </a:solidFill>
                <a:latin typeface="+mn-lt"/>
              </a:rPr>
              <a:t> </a:t>
            </a:r>
            <a:r>
              <a:rPr lang="de-DE" dirty="0" err="1">
                <a:solidFill>
                  <a:schemeClr val="tx1"/>
                </a:solidFill>
                <a:latin typeface="+mn-lt"/>
              </a:rPr>
              <a:t>cycles</a:t>
            </a:r>
            <a:r>
              <a:rPr lang="de-DE" dirty="0">
                <a:solidFill>
                  <a:schemeClr val="tx1"/>
                </a:solidFill>
                <a:latin typeface="+mn-lt"/>
              </a:rPr>
              <a:t> </a:t>
            </a:r>
            <a:r>
              <a:rPr lang="de-DE" dirty="0" err="1">
                <a:solidFill>
                  <a:schemeClr val="tx1"/>
                </a:solidFill>
                <a:latin typeface="+mn-lt"/>
              </a:rPr>
              <a:t>for</a:t>
            </a:r>
            <a:r>
              <a:rPr lang="de-DE" dirty="0">
                <a:solidFill>
                  <a:schemeClr val="tx1"/>
                </a:solidFill>
                <a:latin typeface="+mn-lt"/>
              </a:rPr>
              <a:t> </a:t>
            </a:r>
            <a:r>
              <a:rPr lang="de-DE" dirty="0" err="1">
                <a:solidFill>
                  <a:schemeClr val="tx1"/>
                </a:solidFill>
                <a:latin typeface="+mn-lt"/>
              </a:rPr>
              <a:t>major</a:t>
            </a:r>
            <a:r>
              <a:rPr lang="de-DE" dirty="0">
                <a:solidFill>
                  <a:schemeClr val="tx1"/>
                </a:solidFill>
                <a:latin typeface="+mn-lt"/>
              </a:rPr>
              <a:t> </a:t>
            </a:r>
            <a:r>
              <a:rPr lang="de-DE" dirty="0" err="1">
                <a:solidFill>
                  <a:schemeClr val="tx1"/>
                </a:solidFill>
                <a:latin typeface="+mn-lt"/>
              </a:rPr>
              <a:t>energy</a:t>
            </a:r>
            <a:r>
              <a:rPr lang="de-DE" dirty="0">
                <a:solidFill>
                  <a:schemeClr val="tx1"/>
                </a:solidFill>
                <a:latin typeface="+mn-lt"/>
              </a:rPr>
              <a:t>-intensive </a:t>
            </a:r>
            <a:r>
              <a:rPr lang="de-DE" dirty="0" err="1">
                <a:solidFill>
                  <a:schemeClr val="tx1"/>
                </a:solidFill>
                <a:latin typeface="+mn-lt"/>
              </a:rPr>
              <a:t>industries</a:t>
            </a:r>
            <a:endParaRPr lang="de-DE" dirty="0">
              <a:solidFill>
                <a:schemeClr val="tx1"/>
              </a:solidFill>
              <a:latin typeface="+mn-lt"/>
            </a:endParaRPr>
          </a:p>
          <a:p>
            <a:pPr marL="342900" indent="-342900">
              <a:buFont typeface="Arial" panose="020B0604020202020204" pitchFamily="34" charset="0"/>
              <a:buChar char="•"/>
            </a:pPr>
            <a:r>
              <a:rPr lang="de-DE" b="1" dirty="0">
                <a:solidFill>
                  <a:schemeClr val="tx1"/>
                </a:solidFill>
                <a:latin typeface="+mn-lt"/>
              </a:rPr>
              <a:t>Operational </a:t>
            </a:r>
            <a:r>
              <a:rPr lang="de-DE" b="1" dirty="0" err="1">
                <a:solidFill>
                  <a:schemeClr val="tx1"/>
                </a:solidFill>
                <a:latin typeface="+mn-lt"/>
              </a:rPr>
              <a:t>flexibility</a:t>
            </a:r>
            <a:r>
              <a:rPr lang="de-DE" b="1" dirty="0">
                <a:solidFill>
                  <a:schemeClr val="tx1"/>
                </a:solidFill>
                <a:latin typeface="+mn-lt"/>
              </a:rPr>
              <a:t> </a:t>
            </a:r>
            <a:r>
              <a:rPr lang="de-DE" dirty="0">
                <a:solidFill>
                  <a:schemeClr val="tx1"/>
                </a:solidFill>
                <a:latin typeface="+mn-lt"/>
              </a:rPr>
              <a:t>e.g. </a:t>
            </a:r>
            <a:r>
              <a:rPr lang="de-DE" dirty="0" err="1">
                <a:solidFill>
                  <a:schemeClr val="tx1"/>
                </a:solidFill>
                <a:latin typeface="+mn-lt"/>
              </a:rPr>
              <a:t>by</a:t>
            </a:r>
            <a:r>
              <a:rPr lang="de-DE" dirty="0">
                <a:solidFill>
                  <a:schemeClr val="tx1"/>
                </a:solidFill>
                <a:latin typeface="+mn-lt"/>
              </a:rPr>
              <a:t> </a:t>
            </a:r>
            <a:r>
              <a:rPr lang="de-DE" dirty="0" err="1">
                <a:solidFill>
                  <a:schemeClr val="tx1"/>
                </a:solidFill>
                <a:latin typeface="+mn-lt"/>
              </a:rPr>
              <a:t>using</a:t>
            </a:r>
            <a:r>
              <a:rPr lang="de-DE" dirty="0">
                <a:solidFill>
                  <a:schemeClr val="tx1"/>
                </a:solidFill>
                <a:latin typeface="+mn-lt"/>
              </a:rPr>
              <a:t> hydrogen and </a:t>
            </a:r>
            <a:r>
              <a:rPr lang="de-DE" dirty="0" err="1">
                <a:solidFill>
                  <a:schemeClr val="tx1"/>
                </a:solidFill>
                <a:latin typeface="+mn-lt"/>
              </a:rPr>
              <a:t>natural</a:t>
            </a:r>
            <a:r>
              <a:rPr lang="de-DE" dirty="0">
                <a:solidFill>
                  <a:schemeClr val="tx1"/>
                </a:solidFill>
                <a:latin typeface="+mn-lt"/>
              </a:rPr>
              <a:t> gas in </a:t>
            </a:r>
            <a:r>
              <a:rPr lang="de-DE" dirty="0" err="1">
                <a:solidFill>
                  <a:schemeClr val="tx1"/>
                </a:solidFill>
                <a:latin typeface="+mn-lt"/>
              </a:rPr>
              <a:t>the</a:t>
            </a:r>
            <a:r>
              <a:rPr lang="de-DE" dirty="0">
                <a:solidFill>
                  <a:schemeClr val="tx1"/>
                </a:solidFill>
                <a:latin typeface="+mn-lt"/>
              </a:rPr>
              <a:t> </a:t>
            </a:r>
            <a:r>
              <a:rPr lang="de-DE" dirty="0" err="1">
                <a:solidFill>
                  <a:schemeClr val="tx1"/>
                </a:solidFill>
                <a:latin typeface="+mn-lt"/>
              </a:rPr>
              <a:t>transition</a:t>
            </a:r>
            <a:r>
              <a:rPr lang="de-DE" dirty="0">
                <a:solidFill>
                  <a:schemeClr val="tx1"/>
                </a:solidFill>
                <a:latin typeface="+mn-lt"/>
              </a:rPr>
              <a:t> </a:t>
            </a:r>
            <a:r>
              <a:rPr lang="de-DE" dirty="0" err="1">
                <a:solidFill>
                  <a:schemeClr val="tx1"/>
                </a:solidFill>
                <a:latin typeface="+mn-lt"/>
              </a:rPr>
              <a:t>period</a:t>
            </a:r>
            <a:endParaRPr lang="de-DE" dirty="0">
              <a:solidFill>
                <a:schemeClr val="tx1"/>
              </a:solidFill>
              <a:latin typeface="+mn-lt"/>
            </a:endParaRPr>
          </a:p>
          <a:p>
            <a:pPr marL="342900" indent="-342900">
              <a:buFont typeface="Arial" panose="020B0604020202020204" pitchFamily="34" charset="0"/>
              <a:buChar char="•"/>
            </a:pPr>
            <a:r>
              <a:rPr lang="de-DE" dirty="0" err="1">
                <a:solidFill>
                  <a:schemeClr val="tx1"/>
                </a:solidFill>
                <a:latin typeface="+mn-lt"/>
              </a:rPr>
              <a:t>Endogenous</a:t>
            </a:r>
            <a:r>
              <a:rPr lang="de-DE" dirty="0">
                <a:solidFill>
                  <a:schemeClr val="tx1"/>
                </a:solidFill>
                <a:latin typeface="+mn-lt"/>
              </a:rPr>
              <a:t> </a:t>
            </a:r>
            <a:r>
              <a:rPr lang="de-DE" dirty="0" err="1">
                <a:solidFill>
                  <a:schemeClr val="tx1"/>
                </a:solidFill>
                <a:latin typeface="+mn-lt"/>
              </a:rPr>
              <a:t>investment</a:t>
            </a:r>
            <a:r>
              <a:rPr lang="de-DE" dirty="0">
                <a:solidFill>
                  <a:schemeClr val="tx1"/>
                </a:solidFill>
                <a:latin typeface="+mn-lt"/>
              </a:rPr>
              <a:t> </a:t>
            </a:r>
            <a:r>
              <a:rPr lang="de-DE" dirty="0" err="1">
                <a:solidFill>
                  <a:schemeClr val="tx1"/>
                </a:solidFill>
                <a:latin typeface="+mn-lt"/>
              </a:rPr>
              <a:t>decisions</a:t>
            </a:r>
            <a:r>
              <a:rPr lang="de-DE" dirty="0">
                <a:solidFill>
                  <a:schemeClr val="tx1"/>
                </a:solidFill>
                <a:latin typeface="+mn-lt"/>
              </a:rPr>
              <a:t> </a:t>
            </a:r>
            <a:r>
              <a:rPr lang="de-DE" dirty="0" err="1">
                <a:solidFill>
                  <a:schemeClr val="tx1"/>
                </a:solidFill>
                <a:latin typeface="+mn-lt"/>
              </a:rPr>
              <a:t>for</a:t>
            </a:r>
            <a:r>
              <a:rPr lang="de-DE" dirty="0">
                <a:solidFill>
                  <a:schemeClr val="tx1"/>
                </a:solidFill>
                <a:latin typeface="+mn-lt"/>
              </a:rPr>
              <a:t> </a:t>
            </a:r>
            <a:r>
              <a:rPr lang="de-DE" b="1" dirty="0">
                <a:solidFill>
                  <a:schemeClr val="tx1"/>
                </a:solidFill>
                <a:latin typeface="+mn-lt"/>
              </a:rPr>
              <a:t>hybrid </a:t>
            </a:r>
            <a:r>
              <a:rPr lang="de-DE" b="1" dirty="0" err="1">
                <a:solidFill>
                  <a:schemeClr val="tx1"/>
                </a:solidFill>
                <a:latin typeface="+mn-lt"/>
              </a:rPr>
              <a:t>systems</a:t>
            </a:r>
            <a:r>
              <a:rPr lang="de-DE" b="1" dirty="0">
                <a:solidFill>
                  <a:schemeClr val="tx1"/>
                </a:solidFill>
                <a:latin typeface="+mn-lt"/>
              </a:rPr>
              <a:t> in </a:t>
            </a:r>
            <a:r>
              <a:rPr lang="de-DE" b="1" dirty="0" err="1">
                <a:solidFill>
                  <a:schemeClr val="tx1"/>
                </a:solidFill>
                <a:latin typeface="+mn-lt"/>
              </a:rPr>
              <a:t>steam</a:t>
            </a:r>
            <a:r>
              <a:rPr lang="de-DE" b="1" dirty="0">
                <a:solidFill>
                  <a:schemeClr val="tx1"/>
                </a:solidFill>
                <a:latin typeface="+mn-lt"/>
              </a:rPr>
              <a:t> </a:t>
            </a:r>
            <a:r>
              <a:rPr lang="de-DE" b="1" dirty="0" err="1">
                <a:solidFill>
                  <a:schemeClr val="tx1"/>
                </a:solidFill>
                <a:latin typeface="+mn-lt"/>
              </a:rPr>
              <a:t>generation</a:t>
            </a:r>
            <a:endParaRPr lang="de-DE" b="1" dirty="0">
              <a:solidFill>
                <a:schemeClr val="tx1"/>
              </a:solidFill>
              <a:latin typeface="+mn-lt"/>
            </a:endParaRPr>
          </a:p>
          <a:p>
            <a:pPr marL="342900" indent="-342900">
              <a:buFont typeface="Arial" panose="020B0604020202020204" pitchFamily="34" charset="0"/>
              <a:buChar char="•"/>
            </a:pPr>
            <a:r>
              <a:rPr lang="de-DE" dirty="0" err="1">
                <a:solidFill>
                  <a:schemeClr val="tx1"/>
                </a:solidFill>
                <a:latin typeface="+mn-lt"/>
              </a:rPr>
              <a:t>Realistic</a:t>
            </a:r>
            <a:r>
              <a:rPr lang="de-DE" dirty="0">
                <a:solidFill>
                  <a:schemeClr val="tx1"/>
                </a:solidFill>
                <a:latin typeface="+mn-lt"/>
              </a:rPr>
              <a:t> </a:t>
            </a:r>
            <a:r>
              <a:rPr lang="de-DE" dirty="0" err="1">
                <a:solidFill>
                  <a:schemeClr val="tx1"/>
                </a:solidFill>
                <a:latin typeface="+mn-lt"/>
              </a:rPr>
              <a:t>technology</a:t>
            </a:r>
            <a:r>
              <a:rPr lang="de-DE" dirty="0">
                <a:solidFill>
                  <a:schemeClr val="tx1"/>
                </a:solidFill>
                <a:latin typeface="+mn-lt"/>
              </a:rPr>
              <a:t> </a:t>
            </a:r>
            <a:r>
              <a:rPr lang="de-DE" dirty="0" err="1">
                <a:solidFill>
                  <a:schemeClr val="tx1"/>
                </a:solidFill>
                <a:latin typeface="+mn-lt"/>
              </a:rPr>
              <a:t>potentials</a:t>
            </a:r>
            <a:r>
              <a:rPr lang="de-DE" dirty="0">
                <a:solidFill>
                  <a:schemeClr val="tx1"/>
                </a:solidFill>
                <a:latin typeface="+mn-lt"/>
              </a:rPr>
              <a:t>, e.g. </a:t>
            </a:r>
            <a:r>
              <a:rPr lang="de-DE" dirty="0" err="1">
                <a:solidFill>
                  <a:schemeClr val="tx1"/>
                </a:solidFill>
                <a:latin typeface="+mn-lt"/>
              </a:rPr>
              <a:t>for</a:t>
            </a:r>
            <a:r>
              <a:rPr lang="de-DE" dirty="0">
                <a:solidFill>
                  <a:schemeClr val="tx1"/>
                </a:solidFill>
                <a:latin typeface="+mn-lt"/>
              </a:rPr>
              <a:t> </a:t>
            </a:r>
            <a:r>
              <a:rPr lang="de-DE" b="1" dirty="0">
                <a:solidFill>
                  <a:schemeClr val="tx1"/>
                </a:solidFill>
                <a:latin typeface="+mn-lt"/>
              </a:rPr>
              <a:t>high-</a:t>
            </a:r>
            <a:r>
              <a:rPr lang="de-DE" b="1" dirty="0" err="1">
                <a:solidFill>
                  <a:schemeClr val="tx1"/>
                </a:solidFill>
                <a:latin typeface="+mn-lt"/>
              </a:rPr>
              <a:t>temperature</a:t>
            </a:r>
            <a:r>
              <a:rPr lang="de-DE" b="1" dirty="0">
                <a:solidFill>
                  <a:schemeClr val="tx1"/>
                </a:solidFill>
                <a:latin typeface="+mn-lt"/>
              </a:rPr>
              <a:t> </a:t>
            </a:r>
            <a:r>
              <a:rPr lang="de-DE" b="1" dirty="0" err="1">
                <a:solidFill>
                  <a:schemeClr val="tx1"/>
                </a:solidFill>
                <a:latin typeface="+mn-lt"/>
              </a:rPr>
              <a:t>heat</a:t>
            </a:r>
            <a:r>
              <a:rPr lang="de-DE" b="1" dirty="0">
                <a:solidFill>
                  <a:schemeClr val="tx1"/>
                </a:solidFill>
                <a:latin typeface="+mn-lt"/>
              </a:rPr>
              <a:t> </a:t>
            </a:r>
            <a:r>
              <a:rPr lang="de-DE" b="1" dirty="0" err="1">
                <a:solidFill>
                  <a:schemeClr val="tx1"/>
                </a:solidFill>
                <a:latin typeface="+mn-lt"/>
              </a:rPr>
              <a:t>pumps</a:t>
            </a:r>
            <a:endParaRPr lang="de-DE" b="1" dirty="0">
              <a:solidFill>
                <a:schemeClr val="tx1"/>
              </a:solidFill>
              <a:latin typeface="+mn-lt"/>
            </a:endParaRPr>
          </a:p>
        </p:txBody>
      </p:sp>
    </p:spTree>
    <p:extLst>
      <p:ext uri="{BB962C8B-B14F-4D97-AF65-F5344CB8AC3E}">
        <p14:creationId xmlns:p14="http://schemas.microsoft.com/office/powerpoint/2010/main" val="76813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386BF06-4FE5-4ECB-9E48-683B65D8E9F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7" name="Objekt 6" hidden="1">
                        <a:extLst>
                          <a:ext uri="{FF2B5EF4-FFF2-40B4-BE49-F238E27FC236}">
                            <a16:creationId xmlns:a16="http://schemas.microsoft.com/office/drawing/2014/main" id="{D386BF06-4FE5-4ECB-9E48-683B65D8E9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platzhalter 5">
            <a:extLst>
              <a:ext uri="{FF2B5EF4-FFF2-40B4-BE49-F238E27FC236}">
                <a16:creationId xmlns:a16="http://schemas.microsoft.com/office/drawing/2014/main" id="{837DBD4C-23EA-4997-B274-B0674ADF01A3}"/>
              </a:ext>
            </a:extLst>
          </p:cNvPr>
          <p:cNvSpPr>
            <a:spLocks noGrp="1"/>
          </p:cNvSpPr>
          <p:nvPr>
            <p:ph type="body" sz="quarter" idx="11"/>
          </p:nvPr>
        </p:nvSpPr>
        <p:spPr bwMode="gray">
          <a:xfrm>
            <a:off x="479425" y="1700213"/>
            <a:ext cx="5916612" cy="4409284"/>
          </a:xfrm>
        </p:spPr>
        <p:txBody>
          <a:bodyPr/>
          <a:lstStyle/>
          <a:p>
            <a:r>
              <a:rPr lang="en-GB" sz="3200" dirty="0"/>
              <a:t>Thank you for your attention!</a:t>
            </a:r>
          </a:p>
          <a:p>
            <a:pPr lvl="1"/>
            <a:r>
              <a:rPr lang="de-DE" dirty="0"/>
              <a:t>—</a:t>
            </a:r>
          </a:p>
          <a:p>
            <a:pPr lvl="1"/>
            <a:r>
              <a:rPr lang="de-DE" sz="2000" dirty="0"/>
              <a:t>Contact:</a:t>
            </a:r>
          </a:p>
          <a:p>
            <a:pPr lvl="2"/>
            <a:r>
              <a:rPr lang="de-DE" dirty="0"/>
              <a:t>Dr. Tobias Fleiter, Khaled Al-</a:t>
            </a:r>
            <a:r>
              <a:rPr lang="de-DE" dirty="0" err="1"/>
              <a:t>Sabbas</a:t>
            </a:r>
            <a:r>
              <a:rPr lang="de-DE" dirty="0"/>
              <a:t> M. Sc. </a:t>
            </a:r>
          </a:p>
          <a:p>
            <a:pPr lvl="2"/>
            <a:endParaRPr lang="de-DE" dirty="0"/>
          </a:p>
          <a:p>
            <a:pPr lvl="2"/>
            <a:endParaRPr lang="de-DE" dirty="0">
              <a:hlinkClick r:id="rId5"/>
            </a:endParaRPr>
          </a:p>
          <a:p>
            <a:pPr lvl="2"/>
            <a:r>
              <a:rPr lang="de-DE" dirty="0">
                <a:hlinkClick r:id="rId5"/>
              </a:rPr>
              <a:t>Tobias.fleiter@isi.fraunhofer.de </a:t>
            </a:r>
            <a:br>
              <a:rPr lang="de-DE" dirty="0">
                <a:hlinkClick r:id="rId5"/>
              </a:rPr>
            </a:br>
            <a:r>
              <a:rPr lang="de-DE" dirty="0">
                <a:hlinkClick r:id="rId5"/>
              </a:rPr>
              <a:t>Khaled-al-dabbas@isi.fraunhofer.de</a:t>
            </a:r>
            <a:r>
              <a:rPr lang="de-DE" dirty="0"/>
              <a:t> </a:t>
            </a:r>
          </a:p>
          <a:p>
            <a:pPr lvl="2"/>
            <a:endParaRPr lang="de-DE" dirty="0"/>
          </a:p>
          <a:p>
            <a:pPr lvl="3"/>
            <a:r>
              <a:rPr lang="en-US" dirty="0"/>
              <a:t>Fraunhofer Institute for Systems and Innovation Research ISI</a:t>
            </a:r>
          </a:p>
          <a:p>
            <a:pPr lvl="3"/>
            <a:r>
              <a:rPr lang="pt-BR" dirty="0"/>
              <a:t>Breslauer Straße 48</a:t>
            </a:r>
          </a:p>
          <a:p>
            <a:pPr lvl="3"/>
            <a:r>
              <a:rPr lang="pt-BR" dirty="0"/>
              <a:t>76139 Karlsruhe</a:t>
            </a:r>
          </a:p>
          <a:p>
            <a:pPr lvl="3"/>
            <a:r>
              <a:rPr lang="pt-BR" dirty="0"/>
              <a:t>www.isi.fraunhofer.de</a:t>
            </a:r>
          </a:p>
        </p:txBody>
      </p:sp>
    </p:spTree>
    <p:extLst>
      <p:ext uri="{BB962C8B-B14F-4D97-AF65-F5344CB8AC3E}">
        <p14:creationId xmlns:p14="http://schemas.microsoft.com/office/powerpoint/2010/main" val="149315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17A58-D773-19FE-B52B-537204F29652}"/>
              </a:ext>
            </a:extLst>
          </p:cNvPr>
          <p:cNvSpPr>
            <a:spLocks noGrp="1"/>
          </p:cNvSpPr>
          <p:nvPr>
            <p:ph type="title"/>
          </p:nvPr>
        </p:nvSpPr>
        <p:spPr/>
        <p:txBody>
          <a:bodyPr/>
          <a:lstStyle/>
          <a:p>
            <a:r>
              <a:rPr lang="de-DE" dirty="0"/>
              <a:t>Partners in </a:t>
            </a:r>
            <a:r>
              <a:rPr lang="de-DE" dirty="0" err="1"/>
              <a:t>the</a:t>
            </a:r>
            <a:r>
              <a:rPr lang="de-DE" dirty="0"/>
              <a:t> Resilient </a:t>
            </a:r>
            <a:r>
              <a:rPr lang="de-DE" dirty="0" err="1"/>
              <a:t>project</a:t>
            </a:r>
            <a:endParaRPr lang="de-DE" dirty="0"/>
          </a:p>
        </p:txBody>
      </p:sp>
      <p:sp>
        <p:nvSpPr>
          <p:cNvPr id="3" name="Datumsplatzhalter 2">
            <a:extLst>
              <a:ext uri="{FF2B5EF4-FFF2-40B4-BE49-F238E27FC236}">
                <a16:creationId xmlns:a16="http://schemas.microsoft.com/office/drawing/2014/main" id="{61CCC875-B76E-FF80-06AA-3C676F612AE1}"/>
              </a:ext>
            </a:extLst>
          </p:cNvPr>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4" name="Fußzeilenplatzhalter 3">
            <a:extLst>
              <a:ext uri="{FF2B5EF4-FFF2-40B4-BE49-F238E27FC236}">
                <a16:creationId xmlns:a16="http://schemas.microsoft.com/office/drawing/2014/main" id="{F2463490-FFBE-2DB2-38D7-9682870568E6}"/>
              </a:ext>
            </a:extLst>
          </p:cNvPr>
          <p:cNvSpPr>
            <a:spLocks noGrp="1"/>
          </p:cNvSpPr>
          <p:nvPr>
            <p:ph type="ftr" sz="quarter" idx="11"/>
          </p:nvPr>
        </p:nvSpPr>
        <p:spPr/>
        <p:txBody>
          <a:bodyPr/>
          <a:lstStyle/>
          <a:p>
            <a:r>
              <a:rPr lang="de-DE"/>
              <a:t>© Fraunhofer ISI</a:t>
            </a:r>
            <a:endParaRPr lang="de-DE" dirty="0"/>
          </a:p>
        </p:txBody>
      </p:sp>
      <p:sp>
        <p:nvSpPr>
          <p:cNvPr id="5" name="Foliennummernplatzhalter 4">
            <a:extLst>
              <a:ext uri="{FF2B5EF4-FFF2-40B4-BE49-F238E27FC236}">
                <a16:creationId xmlns:a16="http://schemas.microsoft.com/office/drawing/2014/main" id="{B191C17C-3BDD-72F2-1F83-5279D1B32F39}"/>
              </a:ext>
            </a:extLst>
          </p:cNvPr>
          <p:cNvSpPr>
            <a:spLocks noGrp="1"/>
          </p:cNvSpPr>
          <p:nvPr>
            <p:ph type="sldNum" sz="quarter" idx="12"/>
          </p:nvPr>
        </p:nvSpPr>
        <p:spPr/>
        <p:txBody>
          <a:bodyPr/>
          <a:lstStyle/>
          <a:p>
            <a:r>
              <a:rPr lang="de-DE" noProof="0" dirty="0"/>
              <a:t>Seite</a:t>
            </a:r>
            <a:r>
              <a:rPr lang="en-US" dirty="0"/>
              <a:t> </a:t>
            </a:r>
            <a:fld id="{401BA3E4-5E55-4F99-AF09-CC6D6B2539E2}" type="slidenum">
              <a:rPr lang="en-US" smtClean="0"/>
              <a:pPr/>
              <a:t>2</a:t>
            </a:fld>
            <a:endParaRPr lang="en-US" dirty="0"/>
          </a:p>
        </p:txBody>
      </p:sp>
      <p:sp>
        <p:nvSpPr>
          <p:cNvPr id="6" name="Textplatzhalter 5">
            <a:extLst>
              <a:ext uri="{FF2B5EF4-FFF2-40B4-BE49-F238E27FC236}">
                <a16:creationId xmlns:a16="http://schemas.microsoft.com/office/drawing/2014/main" id="{1C49D0DD-0C12-5B91-202B-98DAE9CD86DE}"/>
              </a:ext>
            </a:extLst>
          </p:cNvPr>
          <p:cNvSpPr>
            <a:spLocks noGrp="1"/>
          </p:cNvSpPr>
          <p:nvPr>
            <p:ph type="body" sz="quarter" idx="13"/>
          </p:nvPr>
        </p:nvSpPr>
        <p:spPr/>
        <p:txBody>
          <a:bodyPr/>
          <a:lstStyle/>
          <a:p>
            <a:endParaRPr lang="de-DE"/>
          </a:p>
        </p:txBody>
      </p:sp>
      <p:sp>
        <p:nvSpPr>
          <p:cNvPr id="7" name="Textplatzhalter 6">
            <a:extLst>
              <a:ext uri="{FF2B5EF4-FFF2-40B4-BE49-F238E27FC236}">
                <a16:creationId xmlns:a16="http://schemas.microsoft.com/office/drawing/2014/main" id="{DFC3D7AD-CF40-B855-2CDA-5F0D1EDF3C2F}"/>
              </a:ext>
            </a:extLst>
          </p:cNvPr>
          <p:cNvSpPr>
            <a:spLocks noGrp="1"/>
          </p:cNvSpPr>
          <p:nvPr>
            <p:ph type="body" sz="quarter" idx="14"/>
          </p:nvPr>
        </p:nvSpPr>
        <p:spPr/>
        <p:txBody>
          <a:bodyPr/>
          <a:lstStyle/>
          <a:p>
            <a:endParaRPr lang="de-DE"/>
          </a:p>
        </p:txBody>
      </p:sp>
      <p:sp>
        <p:nvSpPr>
          <p:cNvPr id="8" name="Textplatzhalter 7">
            <a:extLst>
              <a:ext uri="{FF2B5EF4-FFF2-40B4-BE49-F238E27FC236}">
                <a16:creationId xmlns:a16="http://schemas.microsoft.com/office/drawing/2014/main" id="{296E3E34-61F3-2A41-700C-7B05FA5A7BAB}"/>
              </a:ext>
            </a:extLst>
          </p:cNvPr>
          <p:cNvSpPr>
            <a:spLocks noGrp="1"/>
          </p:cNvSpPr>
          <p:nvPr>
            <p:ph type="body" sz="quarter" idx="15"/>
          </p:nvPr>
        </p:nvSpPr>
        <p:spPr/>
        <p:txBody>
          <a:bodyPr/>
          <a:lstStyle/>
          <a:p>
            <a:endParaRPr lang="de-DE"/>
          </a:p>
        </p:txBody>
      </p:sp>
      <p:pic>
        <p:nvPicPr>
          <p:cNvPr id="10" name="Grafik 9">
            <a:extLst>
              <a:ext uri="{FF2B5EF4-FFF2-40B4-BE49-F238E27FC236}">
                <a16:creationId xmlns:a16="http://schemas.microsoft.com/office/drawing/2014/main" id="{4ACB6922-B4AE-5278-0974-096BDF61F4CB}"/>
              </a:ext>
            </a:extLst>
          </p:cNvPr>
          <p:cNvPicPr>
            <a:picLocks noChangeAspect="1"/>
          </p:cNvPicPr>
          <p:nvPr/>
        </p:nvPicPr>
        <p:blipFill>
          <a:blip r:embed="rId2"/>
          <a:srcRect t="8557"/>
          <a:stretch/>
        </p:blipFill>
        <p:spPr>
          <a:xfrm>
            <a:off x="960251" y="1581912"/>
            <a:ext cx="9677441" cy="4497767"/>
          </a:xfrm>
          <a:prstGeom prst="rect">
            <a:avLst/>
          </a:prstGeom>
        </p:spPr>
      </p:pic>
    </p:spTree>
    <p:extLst>
      <p:ext uri="{BB962C8B-B14F-4D97-AF65-F5344CB8AC3E}">
        <p14:creationId xmlns:p14="http://schemas.microsoft.com/office/powerpoint/2010/main" val="154923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7556-D5C9-3E55-0D95-F7112254EA97}"/>
              </a:ext>
            </a:extLst>
          </p:cNvPr>
          <p:cNvSpPr>
            <a:spLocks noGrp="1"/>
          </p:cNvSpPr>
          <p:nvPr>
            <p:ph type="title"/>
          </p:nvPr>
        </p:nvSpPr>
        <p:spPr>
          <a:xfrm>
            <a:off x="479425" y="395588"/>
            <a:ext cx="11233150" cy="382733"/>
          </a:xfrm>
        </p:spPr>
        <p:txBody>
          <a:bodyPr/>
          <a:lstStyle/>
          <a:p>
            <a:r>
              <a:rPr lang="en-US">
                <a:latin typeface="Frutiger LT Com 65 Bold"/>
              </a:rPr>
              <a:t>Objectives of the study</a:t>
            </a:r>
            <a:endParaRPr lang="en-US"/>
          </a:p>
        </p:txBody>
      </p:sp>
      <p:sp>
        <p:nvSpPr>
          <p:cNvPr id="3" name="Date Placeholder 2">
            <a:extLst>
              <a:ext uri="{FF2B5EF4-FFF2-40B4-BE49-F238E27FC236}">
                <a16:creationId xmlns:a16="http://schemas.microsoft.com/office/drawing/2014/main" id="{F8DF7132-6183-AD2D-26AE-A38D8719DA05}"/>
              </a:ext>
            </a:extLst>
          </p:cNvPr>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4" name="Footer Placeholder 3">
            <a:extLst>
              <a:ext uri="{FF2B5EF4-FFF2-40B4-BE49-F238E27FC236}">
                <a16:creationId xmlns:a16="http://schemas.microsoft.com/office/drawing/2014/main" id="{61035B63-521A-572E-3197-B29E151CA4F3}"/>
              </a:ext>
            </a:extLst>
          </p:cNvPr>
          <p:cNvSpPr>
            <a:spLocks noGrp="1"/>
          </p:cNvSpPr>
          <p:nvPr>
            <p:ph type="ftr" sz="quarter" idx="11"/>
          </p:nvPr>
        </p:nvSpPr>
        <p:spPr/>
        <p:txBody>
          <a:bodyPr/>
          <a:lstStyle/>
          <a:p>
            <a:r>
              <a:rPr lang="de-DE" dirty="0"/>
              <a:t>Fraunhofer ISI</a:t>
            </a:r>
          </a:p>
        </p:txBody>
      </p:sp>
      <p:sp>
        <p:nvSpPr>
          <p:cNvPr id="6" name="Text Placeholder 5">
            <a:extLst>
              <a:ext uri="{FF2B5EF4-FFF2-40B4-BE49-F238E27FC236}">
                <a16:creationId xmlns:a16="http://schemas.microsoft.com/office/drawing/2014/main" id="{20711B29-6F80-C227-E09A-F605FE97F54A}"/>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184635CF-E2AE-02BC-C88C-8096C912CB62}"/>
              </a:ext>
            </a:extLst>
          </p:cNvPr>
          <p:cNvSpPr>
            <a:spLocks noGrp="1"/>
          </p:cNvSpPr>
          <p:nvPr>
            <p:ph type="body" sz="quarter" idx="15"/>
          </p:nvPr>
        </p:nvSpPr>
        <p:spPr>
          <a:xfrm>
            <a:off x="479426" y="1703387"/>
            <a:ext cx="5391985" cy="3938514"/>
          </a:xfrm>
        </p:spPr>
        <p:txBody>
          <a:bodyPr/>
          <a:lstStyle/>
          <a:p>
            <a:r>
              <a:rPr lang="de-DE" b="1" dirty="0" err="1">
                <a:latin typeface="+mn-lt"/>
              </a:rPr>
              <a:t>Context</a:t>
            </a:r>
            <a:r>
              <a:rPr lang="de-DE" b="1" dirty="0">
                <a:latin typeface="+mn-lt"/>
              </a:rPr>
              <a:t>:</a:t>
            </a:r>
          </a:p>
          <a:p>
            <a:pPr marL="285750" indent="-285750">
              <a:buFont typeface="Arial" panose="020B0604020202020204" pitchFamily="34" charset="0"/>
              <a:buChar char="•"/>
            </a:pPr>
            <a:r>
              <a:rPr lang="de-DE" dirty="0">
                <a:latin typeface="+mn-lt"/>
              </a:rPr>
              <a:t>The </a:t>
            </a:r>
            <a:r>
              <a:rPr lang="de-DE" dirty="0" err="1">
                <a:latin typeface="+mn-lt"/>
              </a:rPr>
              <a:t>climate</a:t>
            </a:r>
            <a:r>
              <a:rPr lang="de-DE" dirty="0">
                <a:latin typeface="+mn-lt"/>
              </a:rPr>
              <a:t>-neutral </a:t>
            </a:r>
            <a:r>
              <a:rPr lang="de-DE" dirty="0" err="1">
                <a:latin typeface="+mn-lt"/>
              </a:rPr>
              <a:t>energy</a:t>
            </a:r>
            <a:r>
              <a:rPr lang="de-DE" dirty="0">
                <a:latin typeface="+mn-lt"/>
              </a:rPr>
              <a:t> </a:t>
            </a:r>
            <a:r>
              <a:rPr lang="de-DE" dirty="0" err="1">
                <a:latin typeface="+mn-lt"/>
              </a:rPr>
              <a:t>system</a:t>
            </a:r>
            <a:r>
              <a:rPr lang="de-DE" dirty="0">
                <a:latin typeface="+mn-lt"/>
              </a:rPr>
              <a:t> will </a:t>
            </a:r>
            <a:r>
              <a:rPr lang="de-DE" dirty="0" err="1">
                <a:latin typeface="+mn-lt"/>
              </a:rPr>
              <a:t>be</a:t>
            </a:r>
            <a:r>
              <a:rPr lang="de-DE" dirty="0">
                <a:latin typeface="+mn-lt"/>
              </a:rPr>
              <a:t> </a:t>
            </a:r>
            <a:r>
              <a:rPr lang="de-DE" dirty="0" err="1">
                <a:latin typeface="+mn-lt"/>
              </a:rPr>
              <a:t>characterised</a:t>
            </a:r>
            <a:r>
              <a:rPr lang="de-DE" dirty="0">
                <a:latin typeface="+mn-lt"/>
              </a:rPr>
              <a:t> </a:t>
            </a:r>
            <a:r>
              <a:rPr lang="de-DE" dirty="0" err="1">
                <a:latin typeface="+mn-lt"/>
              </a:rPr>
              <a:t>by</a:t>
            </a:r>
            <a:r>
              <a:rPr lang="de-DE" dirty="0">
                <a:latin typeface="+mn-lt"/>
              </a:rPr>
              <a:t> strong </a:t>
            </a:r>
            <a:r>
              <a:rPr lang="de-DE" b="1" dirty="0" err="1">
                <a:latin typeface="+mn-lt"/>
              </a:rPr>
              <a:t>sector</a:t>
            </a:r>
            <a:r>
              <a:rPr lang="de-DE" b="1" dirty="0">
                <a:latin typeface="+mn-lt"/>
              </a:rPr>
              <a:t> </a:t>
            </a:r>
            <a:r>
              <a:rPr lang="de-DE" b="1" dirty="0" err="1">
                <a:latin typeface="+mn-lt"/>
              </a:rPr>
              <a:t>coupling</a:t>
            </a:r>
            <a:r>
              <a:rPr lang="de-DE" b="1" dirty="0">
                <a:latin typeface="+mn-lt"/>
              </a:rPr>
              <a:t> </a:t>
            </a:r>
            <a:r>
              <a:rPr lang="de-DE" dirty="0">
                <a:latin typeface="+mn-lt"/>
              </a:rPr>
              <a:t>and </a:t>
            </a:r>
            <a:r>
              <a:rPr lang="de-DE" dirty="0" err="1">
                <a:latin typeface="+mn-lt"/>
              </a:rPr>
              <a:t>the</a:t>
            </a:r>
            <a:r>
              <a:rPr lang="de-DE" dirty="0">
                <a:latin typeface="+mn-lt"/>
              </a:rPr>
              <a:t> </a:t>
            </a:r>
            <a:r>
              <a:rPr lang="de-DE" dirty="0" err="1">
                <a:latin typeface="+mn-lt"/>
              </a:rPr>
              <a:t>very</a:t>
            </a:r>
            <a:r>
              <a:rPr lang="de-DE" dirty="0">
                <a:latin typeface="+mn-lt"/>
              </a:rPr>
              <a:t> high </a:t>
            </a:r>
            <a:r>
              <a:rPr lang="de-DE" dirty="0" err="1">
                <a:latin typeface="+mn-lt"/>
              </a:rPr>
              <a:t>importance</a:t>
            </a:r>
            <a:r>
              <a:rPr lang="de-DE" dirty="0">
                <a:latin typeface="+mn-lt"/>
              </a:rPr>
              <a:t> </a:t>
            </a:r>
            <a:r>
              <a:rPr lang="de-DE" dirty="0" err="1">
                <a:latin typeface="+mn-lt"/>
              </a:rPr>
              <a:t>of</a:t>
            </a:r>
            <a:r>
              <a:rPr lang="de-DE" dirty="0">
                <a:latin typeface="+mn-lt"/>
              </a:rPr>
              <a:t> </a:t>
            </a:r>
            <a:r>
              <a:rPr lang="de-DE" dirty="0" err="1">
                <a:latin typeface="+mn-lt"/>
              </a:rPr>
              <a:t>fluctuating</a:t>
            </a:r>
            <a:r>
              <a:rPr lang="de-DE" dirty="0">
                <a:latin typeface="+mn-lt"/>
              </a:rPr>
              <a:t> </a:t>
            </a:r>
            <a:r>
              <a:rPr lang="de-DE" dirty="0" err="1">
                <a:latin typeface="+mn-lt"/>
              </a:rPr>
              <a:t>generation</a:t>
            </a:r>
            <a:r>
              <a:rPr lang="de-DE" dirty="0">
                <a:latin typeface="+mn-lt"/>
              </a:rPr>
              <a:t> </a:t>
            </a:r>
            <a:r>
              <a:rPr lang="de-DE" dirty="0" err="1">
                <a:latin typeface="+mn-lt"/>
              </a:rPr>
              <a:t>from</a:t>
            </a:r>
            <a:r>
              <a:rPr lang="de-DE" dirty="0">
                <a:latin typeface="+mn-lt"/>
              </a:rPr>
              <a:t> </a:t>
            </a:r>
            <a:r>
              <a:rPr lang="de-DE" b="1" dirty="0">
                <a:latin typeface="+mn-lt"/>
              </a:rPr>
              <a:t>wind </a:t>
            </a:r>
            <a:r>
              <a:rPr lang="de-DE" dirty="0">
                <a:latin typeface="+mn-lt"/>
              </a:rPr>
              <a:t>and </a:t>
            </a:r>
            <a:r>
              <a:rPr lang="de-DE" b="1" dirty="0">
                <a:latin typeface="+mn-lt"/>
              </a:rPr>
              <a:t>PV</a:t>
            </a:r>
          </a:p>
          <a:p>
            <a:pPr marL="285750" indent="-285750">
              <a:buFont typeface="Arial" panose="020B0604020202020204" pitchFamily="34" charset="0"/>
              <a:buChar char="•"/>
            </a:pPr>
            <a:r>
              <a:rPr lang="de-DE" dirty="0">
                <a:latin typeface="+mn-lt"/>
              </a:rPr>
              <a:t>This </a:t>
            </a:r>
            <a:r>
              <a:rPr lang="de-DE" dirty="0" err="1">
                <a:latin typeface="+mn-lt"/>
              </a:rPr>
              <a:t>greatly</a:t>
            </a:r>
            <a:r>
              <a:rPr lang="de-DE" dirty="0">
                <a:latin typeface="+mn-lt"/>
              </a:rPr>
              <a:t> </a:t>
            </a:r>
            <a:r>
              <a:rPr lang="de-DE" dirty="0" err="1">
                <a:latin typeface="+mn-lt"/>
              </a:rPr>
              <a:t>increases</a:t>
            </a:r>
            <a:r>
              <a:rPr lang="de-DE" dirty="0">
                <a:latin typeface="+mn-lt"/>
              </a:rPr>
              <a:t> </a:t>
            </a:r>
            <a:r>
              <a:rPr lang="de-DE" dirty="0" err="1">
                <a:latin typeface="+mn-lt"/>
              </a:rPr>
              <a:t>the</a:t>
            </a:r>
            <a:r>
              <a:rPr lang="de-DE" dirty="0">
                <a:latin typeface="+mn-lt"/>
              </a:rPr>
              <a:t> </a:t>
            </a:r>
            <a:r>
              <a:rPr lang="de-DE" dirty="0" err="1">
                <a:latin typeface="+mn-lt"/>
              </a:rPr>
              <a:t>need</a:t>
            </a:r>
            <a:r>
              <a:rPr lang="de-DE" dirty="0">
                <a:latin typeface="+mn-lt"/>
              </a:rPr>
              <a:t> </a:t>
            </a:r>
            <a:r>
              <a:rPr lang="de-DE" dirty="0" err="1">
                <a:latin typeface="+mn-lt"/>
              </a:rPr>
              <a:t>for</a:t>
            </a:r>
            <a:r>
              <a:rPr lang="de-DE" dirty="0">
                <a:latin typeface="+mn-lt"/>
              </a:rPr>
              <a:t> </a:t>
            </a:r>
            <a:r>
              <a:rPr lang="de-DE" b="1" dirty="0" err="1">
                <a:latin typeface="+mn-lt"/>
              </a:rPr>
              <a:t>flexibility</a:t>
            </a:r>
            <a:r>
              <a:rPr lang="de-DE" b="1" dirty="0">
                <a:latin typeface="+mn-lt"/>
              </a:rPr>
              <a:t> in </a:t>
            </a:r>
            <a:r>
              <a:rPr lang="de-DE" b="1" dirty="0" err="1">
                <a:latin typeface="+mn-lt"/>
              </a:rPr>
              <a:t>the</a:t>
            </a:r>
            <a:r>
              <a:rPr lang="de-DE" b="1" dirty="0">
                <a:latin typeface="+mn-lt"/>
              </a:rPr>
              <a:t> </a:t>
            </a:r>
            <a:r>
              <a:rPr lang="de-DE" b="1" dirty="0" err="1">
                <a:latin typeface="+mn-lt"/>
              </a:rPr>
              <a:t>system</a:t>
            </a:r>
            <a:endParaRPr lang="de-DE" b="1" dirty="0">
              <a:latin typeface="+mn-lt"/>
            </a:endParaRPr>
          </a:p>
          <a:p>
            <a:pPr marL="285750" indent="-285750">
              <a:buFont typeface="Arial" panose="020B0604020202020204" pitchFamily="34" charset="0"/>
              <a:buChar char="•"/>
            </a:pPr>
            <a:r>
              <a:rPr lang="de-DE" dirty="0">
                <a:latin typeface="+mn-lt"/>
              </a:rPr>
              <a:t>A </a:t>
            </a:r>
            <a:r>
              <a:rPr lang="de-DE" b="1" dirty="0" err="1">
                <a:latin typeface="+mn-lt"/>
              </a:rPr>
              <a:t>climate</a:t>
            </a:r>
            <a:r>
              <a:rPr lang="de-DE" b="1" dirty="0">
                <a:latin typeface="+mn-lt"/>
              </a:rPr>
              <a:t>-neutral </a:t>
            </a:r>
            <a:r>
              <a:rPr lang="de-DE" b="1" dirty="0" err="1">
                <a:latin typeface="+mn-lt"/>
              </a:rPr>
              <a:t>industry</a:t>
            </a:r>
            <a:r>
              <a:rPr lang="de-DE" b="1" dirty="0">
                <a:latin typeface="+mn-lt"/>
              </a:rPr>
              <a:t> </a:t>
            </a:r>
            <a:r>
              <a:rPr lang="de-DE" dirty="0">
                <a:latin typeface="+mn-lt"/>
              </a:rPr>
              <a:t>will </a:t>
            </a:r>
            <a:r>
              <a:rPr lang="de-DE" dirty="0" err="1">
                <a:latin typeface="+mn-lt"/>
              </a:rPr>
              <a:t>increasingly</a:t>
            </a:r>
            <a:r>
              <a:rPr lang="de-DE" dirty="0">
                <a:latin typeface="+mn-lt"/>
              </a:rPr>
              <a:t> </a:t>
            </a:r>
            <a:r>
              <a:rPr lang="de-DE" dirty="0" err="1">
                <a:latin typeface="+mn-lt"/>
              </a:rPr>
              <a:t>use</a:t>
            </a:r>
            <a:r>
              <a:rPr lang="de-DE" dirty="0">
                <a:latin typeface="+mn-lt"/>
              </a:rPr>
              <a:t> </a:t>
            </a:r>
            <a:r>
              <a:rPr lang="de-DE" b="1" dirty="0" err="1">
                <a:latin typeface="+mn-lt"/>
              </a:rPr>
              <a:t>electricity</a:t>
            </a:r>
            <a:r>
              <a:rPr lang="de-DE" b="1" dirty="0">
                <a:latin typeface="+mn-lt"/>
              </a:rPr>
              <a:t> </a:t>
            </a:r>
            <a:r>
              <a:rPr lang="de-DE" dirty="0">
                <a:latin typeface="+mn-lt"/>
              </a:rPr>
              <a:t>and </a:t>
            </a:r>
            <a:r>
              <a:rPr lang="de-DE" b="1" dirty="0">
                <a:latin typeface="+mn-lt"/>
              </a:rPr>
              <a:t>hydrogen</a:t>
            </a:r>
          </a:p>
          <a:p>
            <a:pPr marL="285750" indent="-285750">
              <a:buFont typeface="Arial" panose="020B0604020202020204" pitchFamily="34" charset="0"/>
              <a:buChar char="•"/>
            </a:pPr>
            <a:r>
              <a:rPr lang="de-DE" dirty="0">
                <a:latin typeface="+mn-lt"/>
              </a:rPr>
              <a:t>Industrial </a:t>
            </a:r>
            <a:r>
              <a:rPr lang="de-DE" dirty="0" err="1">
                <a:latin typeface="+mn-lt"/>
              </a:rPr>
              <a:t>companies</a:t>
            </a:r>
            <a:r>
              <a:rPr lang="de-DE" dirty="0">
                <a:latin typeface="+mn-lt"/>
              </a:rPr>
              <a:t> </a:t>
            </a:r>
            <a:r>
              <a:rPr lang="de-DE" dirty="0" err="1">
                <a:latin typeface="+mn-lt"/>
              </a:rPr>
              <a:t>are</a:t>
            </a:r>
            <a:r>
              <a:rPr lang="de-DE" dirty="0">
                <a:latin typeface="+mn-lt"/>
              </a:rPr>
              <a:t> </a:t>
            </a:r>
            <a:r>
              <a:rPr lang="de-DE" dirty="0" err="1">
                <a:latin typeface="+mn-lt"/>
              </a:rPr>
              <a:t>already</a:t>
            </a:r>
            <a:r>
              <a:rPr lang="de-DE" dirty="0">
                <a:latin typeface="+mn-lt"/>
              </a:rPr>
              <a:t> </a:t>
            </a:r>
            <a:r>
              <a:rPr lang="de-DE" dirty="0" err="1">
                <a:latin typeface="+mn-lt"/>
              </a:rPr>
              <a:t>participating</a:t>
            </a:r>
            <a:r>
              <a:rPr lang="de-DE" dirty="0">
                <a:latin typeface="+mn-lt"/>
              </a:rPr>
              <a:t> in </a:t>
            </a:r>
            <a:r>
              <a:rPr lang="de-DE" dirty="0" err="1">
                <a:latin typeface="+mn-lt"/>
              </a:rPr>
              <a:t>the</a:t>
            </a:r>
            <a:r>
              <a:rPr lang="de-DE" dirty="0">
                <a:latin typeface="+mn-lt"/>
              </a:rPr>
              <a:t> </a:t>
            </a:r>
            <a:r>
              <a:rPr lang="de-DE" dirty="0" err="1">
                <a:latin typeface="+mn-lt"/>
              </a:rPr>
              <a:t>electricity</a:t>
            </a:r>
            <a:r>
              <a:rPr lang="de-DE" dirty="0">
                <a:latin typeface="+mn-lt"/>
              </a:rPr>
              <a:t> </a:t>
            </a:r>
            <a:r>
              <a:rPr lang="de-DE" dirty="0" err="1">
                <a:latin typeface="+mn-lt"/>
              </a:rPr>
              <a:t>market</a:t>
            </a:r>
            <a:r>
              <a:rPr lang="de-DE" dirty="0">
                <a:latin typeface="+mn-lt"/>
              </a:rPr>
              <a:t> (e.g. CHP) </a:t>
            </a:r>
            <a:r>
              <a:rPr lang="de-DE" dirty="0" err="1">
                <a:latin typeface="+mn-lt"/>
              </a:rPr>
              <a:t>or</a:t>
            </a:r>
            <a:r>
              <a:rPr lang="de-DE" dirty="0">
                <a:latin typeface="+mn-lt"/>
              </a:rPr>
              <a:t> </a:t>
            </a:r>
            <a:r>
              <a:rPr lang="de-DE" dirty="0" err="1">
                <a:latin typeface="+mn-lt"/>
              </a:rPr>
              <a:t>operating</a:t>
            </a:r>
            <a:r>
              <a:rPr lang="de-DE" dirty="0">
                <a:latin typeface="+mn-lt"/>
              </a:rPr>
              <a:t> plants </a:t>
            </a:r>
            <a:r>
              <a:rPr lang="de-DE" dirty="0" err="1">
                <a:latin typeface="+mn-lt"/>
              </a:rPr>
              <a:t>flexibly</a:t>
            </a:r>
            <a:r>
              <a:rPr lang="de-DE" dirty="0">
                <a:latin typeface="+mn-lt"/>
              </a:rPr>
              <a:t> (e.g. </a:t>
            </a:r>
            <a:r>
              <a:rPr lang="de-DE" dirty="0" err="1">
                <a:latin typeface="+mn-lt"/>
              </a:rPr>
              <a:t>aluminium</a:t>
            </a:r>
            <a:r>
              <a:rPr lang="de-DE" dirty="0">
                <a:latin typeface="+mn-lt"/>
              </a:rPr>
              <a:t>), but </a:t>
            </a:r>
            <a:r>
              <a:rPr lang="de-DE" dirty="0" err="1">
                <a:latin typeface="+mn-lt"/>
              </a:rPr>
              <a:t>the</a:t>
            </a:r>
            <a:r>
              <a:rPr lang="de-DE" dirty="0">
                <a:latin typeface="+mn-lt"/>
              </a:rPr>
              <a:t> </a:t>
            </a:r>
            <a:r>
              <a:rPr lang="de-DE" dirty="0" err="1">
                <a:latin typeface="+mn-lt"/>
              </a:rPr>
              <a:t>quantities</a:t>
            </a:r>
            <a:r>
              <a:rPr lang="de-DE" dirty="0">
                <a:latin typeface="+mn-lt"/>
              </a:rPr>
              <a:t> </a:t>
            </a:r>
            <a:r>
              <a:rPr lang="de-DE" dirty="0" err="1">
                <a:latin typeface="+mn-lt"/>
              </a:rPr>
              <a:t>are</a:t>
            </a:r>
            <a:r>
              <a:rPr lang="de-DE" dirty="0">
                <a:latin typeface="+mn-lt"/>
              </a:rPr>
              <a:t> still </a:t>
            </a:r>
            <a:r>
              <a:rPr lang="de-DE" dirty="0" err="1">
                <a:latin typeface="+mn-lt"/>
              </a:rPr>
              <a:t>small</a:t>
            </a:r>
            <a:endParaRPr lang="de-DE" dirty="0">
              <a:latin typeface="+mn-lt"/>
            </a:endParaRPr>
          </a:p>
        </p:txBody>
      </p:sp>
      <p:sp>
        <p:nvSpPr>
          <p:cNvPr id="11" name="Text Placeholder 7">
            <a:extLst>
              <a:ext uri="{FF2B5EF4-FFF2-40B4-BE49-F238E27FC236}">
                <a16:creationId xmlns:a16="http://schemas.microsoft.com/office/drawing/2014/main" id="{D231B1C7-9C84-C084-C11E-855C33A8B627}"/>
              </a:ext>
            </a:extLst>
          </p:cNvPr>
          <p:cNvSpPr txBox="1">
            <a:spLocks/>
          </p:cNvSpPr>
          <p:nvPr/>
        </p:nvSpPr>
        <p:spPr bwMode="gray">
          <a:xfrm>
            <a:off x="6320591" y="1703387"/>
            <a:ext cx="5391985" cy="3125984"/>
          </a:xfrm>
          <a:prstGeom prst="rect">
            <a:avLst/>
          </a:prstGeom>
        </p:spPr>
        <p:txBody>
          <a:bodyPr vert="horz" lIns="0" tIns="0" rIns="0" bIns="0" rtlCol="0">
            <a:spAutoFit/>
          </a:bodyPr>
          <a:lstStyle>
            <a:lvl1pPr marL="0" indent="0" algn="l" defTabSz="914400" rtl="0" eaLnBrk="1" latinLnBrk="0" hangingPunct="1">
              <a:lnSpc>
                <a:spcPct val="110000"/>
              </a:lnSpc>
              <a:spcBef>
                <a:spcPts val="0"/>
              </a:spcBef>
              <a:spcAft>
                <a:spcPts val="1900"/>
              </a:spcAft>
              <a:buFont typeface="Arial" panose="020B0604020202020204" pitchFamily="34" charset="0"/>
              <a:buNone/>
              <a:defRPr sz="1600" b="0" kern="1200">
                <a:solidFill>
                  <a:schemeClr val="accent1"/>
                </a:solidFill>
                <a:latin typeface="+mj-lt"/>
                <a:ea typeface="+mn-ea"/>
                <a:cs typeface="+mn-cs"/>
              </a:defRPr>
            </a:lvl1pPr>
            <a:lvl2pPr marL="0" indent="0" algn="l" defTabSz="914400" rtl="0" eaLnBrk="1" latinLnBrk="0" hangingPunct="1">
              <a:lnSpc>
                <a:spcPct val="110000"/>
              </a:lnSpc>
              <a:spcBef>
                <a:spcPts val="0"/>
              </a:spcBef>
              <a:spcAft>
                <a:spcPts val="1900"/>
              </a:spcAft>
              <a:buFont typeface="Arial" panose="020B0604020202020204" pitchFamily="34" charset="0"/>
              <a:buNone/>
              <a:defRPr sz="140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400" b="0" kern="1200">
                <a:solidFill>
                  <a:schemeClr val="tx1"/>
                </a:solidFill>
                <a:latin typeface="+mj-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4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4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4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400" kern="1200">
                <a:solidFill>
                  <a:schemeClr val="tx1"/>
                </a:solidFill>
                <a:latin typeface="+mn-lt"/>
                <a:ea typeface="+mn-ea"/>
                <a:cs typeface="+mn-cs"/>
              </a:defRPr>
            </a:lvl9pPr>
          </a:lstStyle>
          <a:p>
            <a:r>
              <a:rPr lang="de-DE" b="1" dirty="0">
                <a:latin typeface="+mn-lt"/>
              </a:rPr>
              <a:t>Approach</a:t>
            </a:r>
          </a:p>
          <a:p>
            <a:pPr marL="285750" indent="-285750">
              <a:buFont typeface="Arial" panose="020B0604020202020204" pitchFamily="34" charset="0"/>
              <a:buChar char="•"/>
            </a:pPr>
            <a:r>
              <a:rPr lang="de-DE" dirty="0">
                <a:latin typeface="+mn-lt"/>
              </a:rPr>
              <a:t>Use </a:t>
            </a:r>
            <a:r>
              <a:rPr lang="de-DE" b="1" dirty="0" err="1">
                <a:latin typeface="+mn-lt"/>
              </a:rPr>
              <a:t>energy</a:t>
            </a:r>
            <a:r>
              <a:rPr lang="de-DE" b="1" dirty="0">
                <a:latin typeface="+mn-lt"/>
              </a:rPr>
              <a:t> </a:t>
            </a:r>
            <a:r>
              <a:rPr lang="de-DE" b="1" dirty="0" err="1">
                <a:latin typeface="+mn-lt"/>
              </a:rPr>
              <a:t>systems</a:t>
            </a:r>
            <a:r>
              <a:rPr lang="de-DE" b="1" dirty="0">
                <a:latin typeface="+mn-lt"/>
              </a:rPr>
              <a:t> </a:t>
            </a:r>
            <a:r>
              <a:rPr lang="de-DE" b="1" dirty="0" err="1">
                <a:latin typeface="+mn-lt"/>
              </a:rPr>
              <a:t>model</a:t>
            </a:r>
            <a:r>
              <a:rPr lang="de-DE" b="1" dirty="0">
                <a:latin typeface="+mn-lt"/>
              </a:rPr>
              <a:t> </a:t>
            </a:r>
            <a:r>
              <a:rPr lang="de-DE" b="1" dirty="0" err="1">
                <a:latin typeface="+mn-lt"/>
              </a:rPr>
              <a:t>with</a:t>
            </a:r>
            <a:r>
              <a:rPr lang="de-DE" b="1" dirty="0">
                <a:latin typeface="+mn-lt"/>
              </a:rPr>
              <a:t> high </a:t>
            </a:r>
            <a:r>
              <a:rPr lang="de-DE" b="1" dirty="0" err="1">
                <a:latin typeface="+mn-lt"/>
              </a:rPr>
              <a:t>hourly</a:t>
            </a:r>
            <a:r>
              <a:rPr lang="de-DE" b="1" dirty="0">
                <a:latin typeface="+mn-lt"/>
              </a:rPr>
              <a:t> </a:t>
            </a:r>
            <a:r>
              <a:rPr lang="de-DE" b="1" dirty="0" err="1">
                <a:latin typeface="+mn-lt"/>
              </a:rPr>
              <a:t>resolution</a:t>
            </a:r>
            <a:r>
              <a:rPr lang="de-DE" b="1" dirty="0">
                <a:latin typeface="+mn-lt"/>
              </a:rPr>
              <a:t> </a:t>
            </a:r>
            <a:r>
              <a:rPr lang="de-DE" dirty="0" err="1">
                <a:latin typeface="+mn-lt"/>
              </a:rPr>
              <a:t>for</a:t>
            </a:r>
            <a:r>
              <a:rPr lang="de-DE" dirty="0">
                <a:latin typeface="+mn-lt"/>
              </a:rPr>
              <a:t> </a:t>
            </a:r>
            <a:r>
              <a:rPr lang="de-DE" dirty="0" err="1">
                <a:latin typeface="+mn-lt"/>
              </a:rPr>
              <a:t>the</a:t>
            </a:r>
            <a:r>
              <a:rPr lang="de-DE" dirty="0">
                <a:latin typeface="+mn-lt"/>
              </a:rPr>
              <a:t> </a:t>
            </a:r>
            <a:r>
              <a:rPr lang="de-DE" dirty="0" err="1">
                <a:latin typeface="+mn-lt"/>
              </a:rPr>
              <a:t>entire</a:t>
            </a:r>
            <a:r>
              <a:rPr lang="de-DE" dirty="0">
                <a:latin typeface="+mn-lt"/>
              </a:rPr>
              <a:t> European </a:t>
            </a:r>
            <a:r>
              <a:rPr lang="de-DE" dirty="0" err="1">
                <a:latin typeface="+mn-lt"/>
              </a:rPr>
              <a:t>energy</a:t>
            </a:r>
            <a:r>
              <a:rPr lang="de-DE" dirty="0">
                <a:latin typeface="+mn-lt"/>
              </a:rPr>
              <a:t> </a:t>
            </a:r>
            <a:r>
              <a:rPr lang="de-DE" dirty="0" err="1">
                <a:latin typeface="+mn-lt"/>
              </a:rPr>
              <a:t>system</a:t>
            </a:r>
            <a:endParaRPr lang="de-DE" dirty="0">
              <a:latin typeface="+mn-lt"/>
            </a:endParaRPr>
          </a:p>
          <a:p>
            <a:pPr marL="285750" indent="-285750">
              <a:buFont typeface="Arial" panose="020B0604020202020204" pitchFamily="34" charset="0"/>
              <a:buChar char="•"/>
            </a:pPr>
            <a:r>
              <a:rPr lang="de-DE" dirty="0">
                <a:latin typeface="+mn-lt"/>
              </a:rPr>
              <a:t>Use </a:t>
            </a:r>
            <a:r>
              <a:rPr lang="de-DE" dirty="0" err="1">
                <a:latin typeface="+mn-lt"/>
              </a:rPr>
              <a:t>of</a:t>
            </a:r>
            <a:r>
              <a:rPr lang="de-DE" dirty="0">
                <a:latin typeface="+mn-lt"/>
              </a:rPr>
              <a:t> </a:t>
            </a:r>
            <a:r>
              <a:rPr lang="de-DE" b="1" dirty="0" err="1">
                <a:latin typeface="+mn-lt"/>
              </a:rPr>
              <a:t>perfect</a:t>
            </a:r>
            <a:r>
              <a:rPr lang="de-DE" b="1" dirty="0">
                <a:latin typeface="+mn-lt"/>
              </a:rPr>
              <a:t> </a:t>
            </a:r>
            <a:r>
              <a:rPr lang="de-DE" b="1" dirty="0" err="1">
                <a:latin typeface="+mn-lt"/>
              </a:rPr>
              <a:t>foresight</a:t>
            </a:r>
            <a:r>
              <a:rPr lang="de-DE" b="1" dirty="0">
                <a:latin typeface="+mn-lt"/>
              </a:rPr>
              <a:t> </a:t>
            </a:r>
            <a:r>
              <a:rPr lang="de-DE" dirty="0">
                <a:latin typeface="+mn-lt"/>
              </a:rPr>
              <a:t>linear </a:t>
            </a:r>
            <a:r>
              <a:rPr lang="de-DE" b="1" dirty="0" err="1">
                <a:latin typeface="+mn-lt"/>
              </a:rPr>
              <a:t>cost</a:t>
            </a:r>
            <a:r>
              <a:rPr lang="de-DE" dirty="0">
                <a:latin typeface="+mn-lt"/>
              </a:rPr>
              <a:t> </a:t>
            </a:r>
            <a:r>
              <a:rPr lang="de-DE" b="1" dirty="0" err="1">
                <a:latin typeface="+mn-lt"/>
              </a:rPr>
              <a:t>optimisation</a:t>
            </a:r>
            <a:r>
              <a:rPr lang="de-DE" dirty="0">
                <a:latin typeface="+mn-lt"/>
              </a:rPr>
              <a:t> </a:t>
            </a:r>
            <a:r>
              <a:rPr lang="de-DE" dirty="0" err="1">
                <a:latin typeface="+mn-lt"/>
              </a:rPr>
              <a:t>model</a:t>
            </a:r>
            <a:endParaRPr lang="de-DE" dirty="0">
              <a:latin typeface="+mn-lt"/>
            </a:endParaRPr>
          </a:p>
          <a:p>
            <a:pPr marL="285750" indent="-285750">
              <a:buFont typeface="Arial" panose="020B0604020202020204" pitchFamily="34" charset="0"/>
              <a:buChar char="•"/>
            </a:pPr>
            <a:r>
              <a:rPr lang="de-DE" dirty="0">
                <a:latin typeface="+mn-lt"/>
              </a:rPr>
              <a:t>(Partial) </a:t>
            </a:r>
            <a:r>
              <a:rPr lang="de-DE" b="1" dirty="0" err="1">
                <a:latin typeface="+mn-lt"/>
              </a:rPr>
              <a:t>integration</a:t>
            </a:r>
            <a:r>
              <a:rPr lang="de-DE" b="1" dirty="0">
                <a:latin typeface="+mn-lt"/>
              </a:rPr>
              <a:t> </a:t>
            </a:r>
            <a:r>
              <a:rPr lang="de-DE" b="1" dirty="0" err="1">
                <a:latin typeface="+mn-lt"/>
              </a:rPr>
              <a:t>of</a:t>
            </a:r>
            <a:r>
              <a:rPr lang="de-DE" b="1" dirty="0">
                <a:latin typeface="+mn-lt"/>
              </a:rPr>
              <a:t> </a:t>
            </a:r>
            <a:r>
              <a:rPr lang="de-DE" b="1" dirty="0" err="1">
                <a:latin typeface="+mn-lt"/>
              </a:rPr>
              <a:t>industry</a:t>
            </a:r>
            <a:r>
              <a:rPr lang="de-DE" b="1" dirty="0">
                <a:latin typeface="+mn-lt"/>
              </a:rPr>
              <a:t> </a:t>
            </a:r>
            <a:r>
              <a:rPr lang="de-DE" b="1" dirty="0" err="1">
                <a:latin typeface="+mn-lt"/>
              </a:rPr>
              <a:t>sector</a:t>
            </a:r>
            <a:r>
              <a:rPr lang="de-DE" b="1" dirty="0">
                <a:latin typeface="+mn-lt"/>
              </a:rPr>
              <a:t> </a:t>
            </a:r>
            <a:r>
              <a:rPr lang="de-DE" dirty="0" err="1">
                <a:latin typeface="+mn-lt"/>
              </a:rPr>
              <a:t>into</a:t>
            </a:r>
            <a:r>
              <a:rPr lang="de-DE" dirty="0">
                <a:latin typeface="+mn-lt"/>
              </a:rPr>
              <a:t> </a:t>
            </a:r>
            <a:r>
              <a:rPr lang="de-DE" dirty="0" err="1">
                <a:latin typeface="+mn-lt"/>
              </a:rPr>
              <a:t>overall</a:t>
            </a:r>
            <a:r>
              <a:rPr lang="de-DE" dirty="0">
                <a:latin typeface="+mn-lt"/>
              </a:rPr>
              <a:t> </a:t>
            </a:r>
            <a:r>
              <a:rPr lang="de-DE" dirty="0" err="1">
                <a:latin typeface="+mn-lt"/>
              </a:rPr>
              <a:t>energy</a:t>
            </a:r>
            <a:r>
              <a:rPr lang="de-DE" dirty="0">
                <a:latin typeface="+mn-lt"/>
              </a:rPr>
              <a:t> </a:t>
            </a:r>
            <a:r>
              <a:rPr lang="de-DE" dirty="0" err="1">
                <a:latin typeface="+mn-lt"/>
              </a:rPr>
              <a:t>system</a:t>
            </a:r>
            <a:r>
              <a:rPr lang="de-DE" dirty="0">
                <a:latin typeface="+mn-lt"/>
              </a:rPr>
              <a:t> </a:t>
            </a:r>
            <a:r>
              <a:rPr lang="de-DE" dirty="0" err="1">
                <a:latin typeface="+mn-lt"/>
              </a:rPr>
              <a:t>model</a:t>
            </a:r>
            <a:r>
              <a:rPr lang="de-DE" dirty="0">
                <a:latin typeface="+mn-lt"/>
              </a:rPr>
              <a:t> </a:t>
            </a:r>
            <a:r>
              <a:rPr lang="de-DE" dirty="0" err="1">
                <a:latin typeface="+mn-lt"/>
              </a:rPr>
              <a:t>to</a:t>
            </a:r>
            <a:r>
              <a:rPr lang="de-DE" dirty="0">
                <a:latin typeface="+mn-lt"/>
              </a:rPr>
              <a:t> </a:t>
            </a:r>
            <a:r>
              <a:rPr lang="de-DE" dirty="0" err="1">
                <a:latin typeface="+mn-lt"/>
              </a:rPr>
              <a:t>endogenise</a:t>
            </a:r>
            <a:r>
              <a:rPr lang="de-DE" dirty="0">
                <a:latin typeface="+mn-lt"/>
              </a:rPr>
              <a:t> </a:t>
            </a:r>
            <a:r>
              <a:rPr lang="de-DE" dirty="0" err="1">
                <a:latin typeface="+mn-lt"/>
              </a:rPr>
              <a:t>investment</a:t>
            </a:r>
            <a:r>
              <a:rPr lang="de-DE" dirty="0">
                <a:latin typeface="+mn-lt"/>
              </a:rPr>
              <a:t> and </a:t>
            </a:r>
            <a:r>
              <a:rPr lang="de-DE" dirty="0" err="1">
                <a:latin typeface="+mn-lt"/>
              </a:rPr>
              <a:t>operation</a:t>
            </a:r>
            <a:r>
              <a:rPr lang="de-DE" dirty="0">
                <a:latin typeface="+mn-lt"/>
              </a:rPr>
              <a:t> </a:t>
            </a:r>
            <a:r>
              <a:rPr lang="de-DE" dirty="0" err="1">
                <a:latin typeface="+mn-lt"/>
              </a:rPr>
              <a:t>decisions</a:t>
            </a:r>
            <a:endParaRPr lang="de-DE" dirty="0">
              <a:latin typeface="+mn-lt"/>
            </a:endParaRPr>
          </a:p>
          <a:p>
            <a:pPr marL="285750" indent="-285750">
              <a:buFont typeface="Arial" panose="020B0604020202020204" pitchFamily="34" charset="0"/>
              <a:buChar char="•"/>
            </a:pPr>
            <a:r>
              <a:rPr lang="de-DE" dirty="0">
                <a:latin typeface="+mn-lt"/>
              </a:rPr>
              <a:t>Case </a:t>
            </a:r>
            <a:r>
              <a:rPr lang="de-DE" b="1" dirty="0" err="1">
                <a:latin typeface="+mn-lt"/>
              </a:rPr>
              <a:t>study</a:t>
            </a:r>
            <a:r>
              <a:rPr lang="de-DE" b="1" dirty="0">
                <a:latin typeface="+mn-lt"/>
              </a:rPr>
              <a:t> </a:t>
            </a:r>
            <a:r>
              <a:rPr lang="de-DE" b="1" dirty="0" err="1">
                <a:latin typeface="+mn-lt"/>
              </a:rPr>
              <a:t>for</a:t>
            </a:r>
            <a:r>
              <a:rPr lang="de-DE" b="1" dirty="0">
                <a:latin typeface="+mn-lt"/>
              </a:rPr>
              <a:t> Germany</a:t>
            </a:r>
          </a:p>
        </p:txBody>
      </p:sp>
      <p:sp>
        <p:nvSpPr>
          <p:cNvPr id="7" name="Foliennummernplatzhalter 4">
            <a:extLst>
              <a:ext uri="{FF2B5EF4-FFF2-40B4-BE49-F238E27FC236}">
                <a16:creationId xmlns:a16="http://schemas.microsoft.com/office/drawing/2014/main" id="{29C3CB24-8D74-99EE-1669-E3EC87CC0403}"/>
              </a:ext>
            </a:extLst>
          </p:cNvPr>
          <p:cNvSpPr>
            <a:spLocks noGrp="1"/>
          </p:cNvSpPr>
          <p:nvPr>
            <p:ph type="sldNum" sz="quarter" idx="12"/>
          </p:nvPr>
        </p:nvSpPr>
        <p:spPr>
          <a:xfrm>
            <a:off x="479425" y="6455836"/>
            <a:ext cx="720000" cy="123111"/>
          </a:xfrm>
        </p:spPr>
        <p:txBody>
          <a:bodyPr/>
          <a:lstStyle/>
          <a:p>
            <a:r>
              <a:rPr lang="de-DE" noProof="0" dirty="0"/>
              <a:t>Seite</a:t>
            </a:r>
            <a:r>
              <a:rPr lang="en-US" dirty="0"/>
              <a:t> </a:t>
            </a:r>
            <a:fld id="{401BA3E4-5E55-4F99-AF09-CC6D6B2539E2}" type="slidenum">
              <a:rPr lang="en-US" smtClean="0"/>
              <a:pPr/>
              <a:t>3</a:t>
            </a:fld>
            <a:endParaRPr lang="en-US" dirty="0"/>
          </a:p>
        </p:txBody>
      </p:sp>
    </p:spTree>
    <p:extLst>
      <p:ext uri="{BB962C8B-B14F-4D97-AF65-F5344CB8AC3E}">
        <p14:creationId xmlns:p14="http://schemas.microsoft.com/office/powerpoint/2010/main" val="56975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750F3AD-6E6A-8584-15A1-9D6CBC84AF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143" y="1299932"/>
            <a:ext cx="11038994" cy="4779747"/>
          </a:xfrm>
          <a:prstGeom prst="rect">
            <a:avLst/>
          </a:prstGeom>
        </p:spPr>
      </p:pic>
      <p:sp>
        <p:nvSpPr>
          <p:cNvPr id="2" name="Titel 1"/>
          <p:cNvSpPr>
            <a:spLocks noGrp="1"/>
          </p:cNvSpPr>
          <p:nvPr>
            <p:ph type="title"/>
          </p:nvPr>
        </p:nvSpPr>
        <p:spPr/>
        <p:txBody>
          <a:bodyPr/>
          <a:lstStyle/>
          <a:p>
            <a:r>
              <a:rPr lang="en-US" dirty="0">
                <a:latin typeface="Frutiger LT Com 65 Bold"/>
              </a:rPr>
              <a:t>Motivation: </a:t>
            </a:r>
            <a:r>
              <a:rPr lang="en-US" dirty="0" err="1">
                <a:latin typeface="Frutiger LT Com 65 Bold"/>
              </a:rPr>
              <a:t>First a look back</a:t>
            </a:r>
            <a:endParaRPr lang="de-DE" dirty="0"/>
          </a:p>
        </p:txBody>
      </p:sp>
      <p:sp>
        <p:nvSpPr>
          <p:cNvPr id="3" name="Datumsplatzhalter 2"/>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4" name="Fußzeilenplatzhalter 3"/>
          <p:cNvSpPr>
            <a:spLocks noGrp="1"/>
          </p:cNvSpPr>
          <p:nvPr>
            <p:ph type="ftr" sz="quarter" idx="11"/>
          </p:nvPr>
        </p:nvSpPr>
        <p:spPr/>
        <p:txBody>
          <a:bodyPr/>
          <a:lstStyle/>
          <a:p>
            <a:r>
              <a:rPr lang="de-DE" dirty="0"/>
              <a:t>Fraunhofer ISI</a:t>
            </a:r>
          </a:p>
        </p:txBody>
      </p:sp>
      <p:sp>
        <p:nvSpPr>
          <p:cNvPr id="6" name="Textplatzhalter 5"/>
          <p:cNvSpPr>
            <a:spLocks noGrp="1"/>
          </p:cNvSpPr>
          <p:nvPr>
            <p:ph type="body" sz="quarter" idx="13"/>
          </p:nvPr>
        </p:nvSpPr>
        <p:spPr/>
        <p:txBody>
          <a:bodyPr/>
          <a:lstStyle/>
          <a:p>
            <a:endParaRPr lang="de-DE"/>
          </a:p>
        </p:txBody>
      </p:sp>
      <p:sp>
        <p:nvSpPr>
          <p:cNvPr id="7" name="Textplatzhalter 6"/>
          <p:cNvSpPr>
            <a:spLocks noGrp="1"/>
          </p:cNvSpPr>
          <p:nvPr>
            <p:ph type="body" sz="quarter" idx="14"/>
          </p:nvPr>
        </p:nvSpPr>
        <p:spPr>
          <a:xfrm>
            <a:off x="9286648" y="81351"/>
            <a:ext cx="2455501" cy="541687"/>
          </a:xfrm>
        </p:spPr>
        <p:txBody>
          <a:bodyPr/>
          <a:lstStyle/>
          <a:p>
            <a:pPr algn="r"/>
            <a:r>
              <a:rPr lang="de-DE" dirty="0"/>
              <a:t>Source: Fraunhofer ISE Energy Charts</a:t>
            </a:r>
          </a:p>
        </p:txBody>
      </p:sp>
      <p:sp>
        <p:nvSpPr>
          <p:cNvPr id="9" name="Rechteck 8">
            <a:extLst>
              <a:ext uri="{FF2B5EF4-FFF2-40B4-BE49-F238E27FC236}">
                <a16:creationId xmlns:a16="http://schemas.microsoft.com/office/drawing/2014/main" id="{8086F0AA-6578-1038-0F8D-F6E7117096EB}"/>
              </a:ext>
            </a:extLst>
          </p:cNvPr>
          <p:cNvSpPr/>
          <p:nvPr/>
        </p:nvSpPr>
        <p:spPr bwMode="auto">
          <a:xfrm>
            <a:off x="3696895" y="1893279"/>
            <a:ext cx="1872671" cy="86409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Price peaks in the morning and especially in the evening</a:t>
            </a:r>
          </a:p>
        </p:txBody>
      </p:sp>
      <p:sp>
        <p:nvSpPr>
          <p:cNvPr id="11" name="Rechteck 10">
            <a:extLst>
              <a:ext uri="{FF2B5EF4-FFF2-40B4-BE49-F238E27FC236}">
                <a16:creationId xmlns:a16="http://schemas.microsoft.com/office/drawing/2014/main" id="{DFA0B7E9-4551-E696-307D-1578FCD179E0}"/>
              </a:ext>
            </a:extLst>
          </p:cNvPr>
          <p:cNvSpPr/>
          <p:nvPr/>
        </p:nvSpPr>
        <p:spPr bwMode="auto">
          <a:xfrm>
            <a:off x="9581620" y="4658220"/>
            <a:ext cx="1678946" cy="86409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Negative prices at lunchtime (on WE)</a:t>
            </a:r>
          </a:p>
        </p:txBody>
      </p:sp>
      <p:sp>
        <p:nvSpPr>
          <p:cNvPr id="10" name="Foliennummernplatzhalter 4">
            <a:extLst>
              <a:ext uri="{FF2B5EF4-FFF2-40B4-BE49-F238E27FC236}">
                <a16:creationId xmlns:a16="http://schemas.microsoft.com/office/drawing/2014/main" id="{028F7CDA-A7B8-5F2D-F4C9-B0697C0CA73B}"/>
              </a:ext>
            </a:extLst>
          </p:cNvPr>
          <p:cNvSpPr>
            <a:spLocks noGrp="1"/>
          </p:cNvSpPr>
          <p:nvPr>
            <p:ph type="sldNum" sz="quarter" idx="12"/>
          </p:nvPr>
        </p:nvSpPr>
        <p:spPr>
          <a:xfrm>
            <a:off x="479425" y="6455836"/>
            <a:ext cx="720000" cy="123111"/>
          </a:xfrm>
        </p:spPr>
        <p:txBody>
          <a:bodyPr/>
          <a:lstStyle/>
          <a:p>
            <a:r>
              <a:rPr lang="de-DE" noProof="0" dirty="0"/>
              <a:t>Seite</a:t>
            </a:r>
            <a:r>
              <a:rPr lang="en-US" dirty="0"/>
              <a:t> </a:t>
            </a:r>
            <a:fld id="{401BA3E4-5E55-4F99-AF09-CC6D6B2539E2}" type="slidenum">
              <a:rPr lang="en-US" smtClean="0"/>
              <a:pPr/>
              <a:t>4</a:t>
            </a:fld>
            <a:endParaRPr lang="en-US" dirty="0"/>
          </a:p>
        </p:txBody>
      </p:sp>
    </p:spTree>
    <p:extLst>
      <p:ext uri="{BB962C8B-B14F-4D97-AF65-F5344CB8AC3E}">
        <p14:creationId xmlns:p14="http://schemas.microsoft.com/office/powerpoint/2010/main" val="8816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FBA397AD-FD04-8A4B-5A32-DCD0E9970A78}"/>
              </a:ext>
            </a:extLst>
          </p:cNvPr>
          <p:cNvPicPr>
            <a:picLocks noChangeAspect="1"/>
          </p:cNvPicPr>
          <p:nvPr/>
        </p:nvPicPr>
        <p:blipFill>
          <a:blip r:embed="rId3"/>
          <a:stretch>
            <a:fillRect/>
          </a:stretch>
        </p:blipFill>
        <p:spPr>
          <a:xfrm>
            <a:off x="5450912" y="1545136"/>
            <a:ext cx="5208787" cy="4307676"/>
          </a:xfrm>
          <a:prstGeom prst="rect">
            <a:avLst/>
          </a:prstGeom>
        </p:spPr>
      </p:pic>
      <p:grpSp>
        <p:nvGrpSpPr>
          <p:cNvPr id="16" name="Gruppieren 15">
            <a:extLst>
              <a:ext uri="{FF2B5EF4-FFF2-40B4-BE49-F238E27FC236}">
                <a16:creationId xmlns:a16="http://schemas.microsoft.com/office/drawing/2014/main" id="{1DAC12EB-4C35-DE32-6206-7D7B3B0F36B0}"/>
              </a:ext>
            </a:extLst>
          </p:cNvPr>
          <p:cNvGrpSpPr/>
          <p:nvPr/>
        </p:nvGrpSpPr>
        <p:grpSpPr>
          <a:xfrm>
            <a:off x="146451" y="1545136"/>
            <a:ext cx="5554438" cy="4564963"/>
            <a:chOff x="146451" y="1545136"/>
            <a:chExt cx="5554438" cy="4564963"/>
          </a:xfrm>
        </p:grpSpPr>
        <p:pic>
          <p:nvPicPr>
            <p:cNvPr id="9" name="Grafik 8">
              <a:extLst>
                <a:ext uri="{FF2B5EF4-FFF2-40B4-BE49-F238E27FC236}">
                  <a16:creationId xmlns:a16="http://schemas.microsoft.com/office/drawing/2014/main" id="{3EA0DD21-2EA8-96E4-5405-49F40747CE8F}"/>
                </a:ext>
              </a:extLst>
            </p:cNvPr>
            <p:cNvPicPr>
              <a:picLocks noChangeAspect="1"/>
            </p:cNvPicPr>
            <p:nvPr/>
          </p:nvPicPr>
          <p:blipFill>
            <a:blip r:embed="rId4"/>
            <a:stretch>
              <a:fillRect/>
            </a:stretch>
          </p:blipFill>
          <p:spPr>
            <a:xfrm>
              <a:off x="146451" y="1545136"/>
              <a:ext cx="5554438" cy="4476581"/>
            </a:xfrm>
            <a:prstGeom prst="rect">
              <a:avLst/>
            </a:prstGeom>
          </p:spPr>
        </p:pic>
        <p:sp>
          <p:nvSpPr>
            <p:cNvPr id="10" name="Rechteck 9">
              <a:extLst>
                <a:ext uri="{FF2B5EF4-FFF2-40B4-BE49-F238E27FC236}">
                  <a16:creationId xmlns:a16="http://schemas.microsoft.com/office/drawing/2014/main" id="{93E34627-8A15-1E4B-0918-70C395CC1FF2}"/>
                </a:ext>
              </a:extLst>
            </p:cNvPr>
            <p:cNvSpPr/>
            <p:nvPr/>
          </p:nvSpPr>
          <p:spPr>
            <a:xfrm>
              <a:off x="1759819" y="5772432"/>
              <a:ext cx="1215609" cy="33766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dirty="0">
                <a:solidFill>
                  <a:schemeClr val="tx1"/>
                </a:solidFill>
              </a:endParaRPr>
            </a:p>
          </p:txBody>
        </p:sp>
      </p:grpSp>
      <p:sp>
        <p:nvSpPr>
          <p:cNvPr id="15" name="Rechteck 14">
            <a:extLst>
              <a:ext uri="{FF2B5EF4-FFF2-40B4-BE49-F238E27FC236}">
                <a16:creationId xmlns:a16="http://schemas.microsoft.com/office/drawing/2014/main" id="{6B54DAEC-E6CB-3C70-042B-43E5324826AA}"/>
              </a:ext>
            </a:extLst>
          </p:cNvPr>
          <p:cNvSpPr/>
          <p:nvPr/>
        </p:nvSpPr>
        <p:spPr bwMode="auto">
          <a:xfrm>
            <a:off x="6818457" y="1469287"/>
            <a:ext cx="1872671" cy="3799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Electricity</a:t>
            </a:r>
          </a:p>
        </p:txBody>
      </p:sp>
      <p:sp>
        <p:nvSpPr>
          <p:cNvPr id="2" name="Titel 1"/>
          <p:cNvSpPr>
            <a:spLocks noGrp="1"/>
          </p:cNvSpPr>
          <p:nvPr>
            <p:ph type="title"/>
          </p:nvPr>
        </p:nvSpPr>
        <p:spPr>
          <a:xfrm>
            <a:off x="479425" y="395588"/>
            <a:ext cx="11233150" cy="382733"/>
          </a:xfrm>
        </p:spPr>
        <p:txBody>
          <a:bodyPr/>
          <a:lstStyle/>
          <a:p>
            <a:r>
              <a:rPr lang="en-US" dirty="0"/>
              <a:t>Strong </a:t>
            </a:r>
            <a:r>
              <a:rPr lang="en-US" dirty="0" err="1"/>
              <a:t>increase </a:t>
            </a:r>
            <a:r>
              <a:rPr lang="en-US" dirty="0"/>
              <a:t>in </a:t>
            </a:r>
            <a:r>
              <a:rPr lang="en-US" dirty="0" err="1"/>
              <a:t>hydrogen </a:t>
            </a:r>
            <a:r>
              <a:rPr lang="en-US" dirty="0"/>
              <a:t>and </a:t>
            </a:r>
            <a:r>
              <a:rPr lang="en-US" dirty="0" err="1"/>
              <a:t>electricity demand </a:t>
            </a:r>
            <a:r>
              <a:rPr lang="en-US" dirty="0"/>
              <a:t>from </a:t>
            </a:r>
            <a:r>
              <a:rPr lang="en-US" dirty="0" err="1"/>
              <a:t>industry expected</a:t>
            </a:r>
            <a:endParaRPr lang="de-DE" dirty="0"/>
          </a:p>
        </p:txBody>
      </p:sp>
      <p:sp>
        <p:nvSpPr>
          <p:cNvPr id="3" name="Datumsplatzhalter 2"/>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4" name="Fußzeilenplatzhalter 3"/>
          <p:cNvSpPr>
            <a:spLocks noGrp="1"/>
          </p:cNvSpPr>
          <p:nvPr>
            <p:ph type="ftr" sz="quarter" idx="11"/>
          </p:nvPr>
        </p:nvSpPr>
        <p:spPr/>
        <p:txBody>
          <a:bodyPr/>
          <a:lstStyle/>
          <a:p>
            <a:r>
              <a:rPr lang="de-DE" dirty="0"/>
              <a:t>Fraunhofer ISI</a:t>
            </a:r>
          </a:p>
        </p:txBody>
      </p:sp>
      <p:sp>
        <p:nvSpPr>
          <p:cNvPr id="6" name="Textplatzhalter 5"/>
          <p:cNvSpPr>
            <a:spLocks noGrp="1"/>
          </p:cNvSpPr>
          <p:nvPr>
            <p:ph type="body" sz="quarter" idx="13"/>
          </p:nvPr>
        </p:nvSpPr>
        <p:spPr/>
        <p:txBody>
          <a:bodyPr/>
          <a:lstStyle/>
          <a:p>
            <a:r>
              <a:rPr lang="de-DE" dirty="0"/>
              <a:t>Hydrogen and electricity demand in industry by application</a:t>
            </a:r>
          </a:p>
        </p:txBody>
      </p:sp>
      <p:sp>
        <p:nvSpPr>
          <p:cNvPr id="11" name="Pfeil: nach rechts 10">
            <a:extLst>
              <a:ext uri="{FF2B5EF4-FFF2-40B4-BE49-F238E27FC236}">
                <a16:creationId xmlns:a16="http://schemas.microsoft.com/office/drawing/2014/main" id="{49642B6A-6FC9-FD71-8502-0F4833F7F9D7}"/>
              </a:ext>
            </a:extLst>
          </p:cNvPr>
          <p:cNvSpPr/>
          <p:nvPr/>
        </p:nvSpPr>
        <p:spPr>
          <a:xfrm rot="19723478">
            <a:off x="6800582" y="2277198"/>
            <a:ext cx="2341640" cy="586590"/>
          </a:xfrm>
          <a:prstGeom prst="right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de-DE" b="1" dirty="0">
                <a:solidFill>
                  <a:schemeClr val="bg1"/>
                </a:solidFill>
              </a:rPr>
              <a:t>+ 150 TWh</a:t>
            </a:r>
          </a:p>
        </p:txBody>
      </p:sp>
      <p:sp>
        <p:nvSpPr>
          <p:cNvPr id="13" name="Pfeil: nach rechts 12">
            <a:extLst>
              <a:ext uri="{FF2B5EF4-FFF2-40B4-BE49-F238E27FC236}">
                <a16:creationId xmlns:a16="http://schemas.microsoft.com/office/drawing/2014/main" id="{29176997-55A9-5D0D-D4CD-111E32F1733A}"/>
              </a:ext>
            </a:extLst>
          </p:cNvPr>
          <p:cNvSpPr/>
          <p:nvPr/>
        </p:nvSpPr>
        <p:spPr>
          <a:xfrm rot="18348360">
            <a:off x="1081205" y="3389727"/>
            <a:ext cx="2848713" cy="586590"/>
          </a:xfrm>
          <a:prstGeom prst="rightArrow">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ts val="1960"/>
              </a:lnSpc>
              <a:buClr>
                <a:schemeClr val="accent1"/>
              </a:buClr>
            </a:pPr>
            <a:r>
              <a:rPr lang="de-DE" b="1" dirty="0">
                <a:solidFill>
                  <a:schemeClr val="bg1"/>
                </a:solidFill>
              </a:rPr>
              <a:t>+ 290 TWh</a:t>
            </a:r>
          </a:p>
        </p:txBody>
      </p:sp>
      <p:sp>
        <p:nvSpPr>
          <p:cNvPr id="14" name="Rechteck 13">
            <a:extLst>
              <a:ext uri="{FF2B5EF4-FFF2-40B4-BE49-F238E27FC236}">
                <a16:creationId xmlns:a16="http://schemas.microsoft.com/office/drawing/2014/main" id="{CB71D799-AFF7-EBF1-B6EF-8537EA632856}"/>
              </a:ext>
            </a:extLst>
          </p:cNvPr>
          <p:cNvSpPr/>
          <p:nvPr/>
        </p:nvSpPr>
        <p:spPr bwMode="auto">
          <a:xfrm>
            <a:off x="1411593" y="1479985"/>
            <a:ext cx="1872671" cy="37993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Hydrogen</a:t>
            </a:r>
          </a:p>
        </p:txBody>
      </p:sp>
      <p:sp>
        <p:nvSpPr>
          <p:cNvPr id="7" name="Rechteck 6">
            <a:extLst>
              <a:ext uri="{FF2B5EF4-FFF2-40B4-BE49-F238E27FC236}">
                <a16:creationId xmlns:a16="http://schemas.microsoft.com/office/drawing/2014/main" id="{96238285-91B3-7E8F-B329-CE69A340203D}"/>
              </a:ext>
            </a:extLst>
          </p:cNvPr>
          <p:cNvSpPr/>
          <p:nvPr/>
        </p:nvSpPr>
        <p:spPr bwMode="auto">
          <a:xfrm rot="20082824">
            <a:off x="6976472" y="3686810"/>
            <a:ext cx="2157668" cy="12238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Electricity and hydrogen will become the most important energy sources for industry</a:t>
            </a:r>
          </a:p>
        </p:txBody>
      </p:sp>
      <p:sp>
        <p:nvSpPr>
          <p:cNvPr id="8" name="Foliennummernplatzhalter 4">
            <a:extLst>
              <a:ext uri="{FF2B5EF4-FFF2-40B4-BE49-F238E27FC236}">
                <a16:creationId xmlns:a16="http://schemas.microsoft.com/office/drawing/2014/main" id="{442D49BD-2642-544E-14A7-905178781479}"/>
              </a:ext>
            </a:extLst>
          </p:cNvPr>
          <p:cNvSpPr>
            <a:spLocks noGrp="1"/>
          </p:cNvSpPr>
          <p:nvPr>
            <p:ph type="sldNum" sz="quarter" idx="12"/>
          </p:nvPr>
        </p:nvSpPr>
        <p:spPr>
          <a:xfrm>
            <a:off x="479425" y="6455836"/>
            <a:ext cx="720000" cy="123111"/>
          </a:xfrm>
        </p:spPr>
        <p:txBody>
          <a:bodyPr/>
          <a:lstStyle/>
          <a:p>
            <a:r>
              <a:rPr lang="de-DE" noProof="0" dirty="0"/>
              <a:t>Seite</a:t>
            </a:r>
            <a:r>
              <a:rPr lang="en-US" dirty="0"/>
              <a:t> </a:t>
            </a:r>
            <a:fld id="{401BA3E4-5E55-4F99-AF09-CC6D6B2539E2}" type="slidenum">
              <a:rPr lang="en-US" smtClean="0"/>
              <a:pPr/>
              <a:t>5</a:t>
            </a:fld>
            <a:endParaRPr lang="en-US" dirty="0"/>
          </a:p>
        </p:txBody>
      </p:sp>
    </p:spTree>
    <p:extLst>
      <p:ext uri="{BB962C8B-B14F-4D97-AF65-F5344CB8AC3E}">
        <p14:creationId xmlns:p14="http://schemas.microsoft.com/office/powerpoint/2010/main" val="348725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154EF85-E6FD-9E90-5ED7-CAABDB67BD3B}"/>
              </a:ext>
            </a:extLst>
          </p:cNvPr>
          <p:cNvPicPr>
            <a:picLocks noChangeAspect="1"/>
          </p:cNvPicPr>
          <p:nvPr/>
        </p:nvPicPr>
        <p:blipFill>
          <a:blip r:embed="rId3"/>
          <a:stretch>
            <a:fillRect/>
          </a:stretch>
        </p:blipFill>
        <p:spPr>
          <a:xfrm>
            <a:off x="4043404" y="1196139"/>
            <a:ext cx="8071804" cy="4755292"/>
          </a:xfrm>
          <a:prstGeom prst="rect">
            <a:avLst/>
          </a:prstGeom>
        </p:spPr>
      </p:pic>
      <p:sp>
        <p:nvSpPr>
          <p:cNvPr id="2" name="Titel 1">
            <a:extLst>
              <a:ext uri="{FF2B5EF4-FFF2-40B4-BE49-F238E27FC236}">
                <a16:creationId xmlns:a16="http://schemas.microsoft.com/office/drawing/2014/main" id="{0193F29A-9485-AECC-1906-62EF865BB50E}"/>
              </a:ext>
            </a:extLst>
          </p:cNvPr>
          <p:cNvSpPr>
            <a:spLocks noGrp="1"/>
          </p:cNvSpPr>
          <p:nvPr>
            <p:ph type="title"/>
          </p:nvPr>
        </p:nvSpPr>
        <p:spPr>
          <a:xfrm>
            <a:off x="479425" y="395588"/>
            <a:ext cx="11233150" cy="382733"/>
          </a:xfrm>
        </p:spPr>
        <p:txBody>
          <a:bodyPr/>
          <a:lstStyle/>
          <a:p>
            <a:r>
              <a:rPr lang="de-DE" dirty="0"/>
              <a:t>The electricity system needs seasonal balancing and short-term flexibility</a:t>
            </a:r>
          </a:p>
        </p:txBody>
      </p:sp>
      <p:sp>
        <p:nvSpPr>
          <p:cNvPr id="3" name="Datumsplatzhalter 2">
            <a:extLst>
              <a:ext uri="{FF2B5EF4-FFF2-40B4-BE49-F238E27FC236}">
                <a16:creationId xmlns:a16="http://schemas.microsoft.com/office/drawing/2014/main" id="{E0D44DDA-2AB8-6D47-7728-7B3317432471}"/>
              </a:ext>
            </a:extLst>
          </p:cNvPr>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4" name="Fußzeilenplatzhalter 3">
            <a:extLst>
              <a:ext uri="{FF2B5EF4-FFF2-40B4-BE49-F238E27FC236}">
                <a16:creationId xmlns:a16="http://schemas.microsoft.com/office/drawing/2014/main" id="{AA61E802-E238-3E24-02F0-1478509BB1AD}"/>
              </a:ext>
            </a:extLst>
          </p:cNvPr>
          <p:cNvSpPr>
            <a:spLocks noGrp="1"/>
          </p:cNvSpPr>
          <p:nvPr>
            <p:ph type="ftr" sz="quarter" idx="11"/>
          </p:nvPr>
        </p:nvSpPr>
        <p:spPr/>
        <p:txBody>
          <a:bodyPr/>
          <a:lstStyle/>
          <a:p>
            <a:r>
              <a:rPr lang="de-DE" dirty="0"/>
              <a:t>Fraunhofer ISI</a:t>
            </a:r>
          </a:p>
        </p:txBody>
      </p:sp>
      <p:sp>
        <p:nvSpPr>
          <p:cNvPr id="6" name="Textplatzhalter 5">
            <a:extLst>
              <a:ext uri="{FF2B5EF4-FFF2-40B4-BE49-F238E27FC236}">
                <a16:creationId xmlns:a16="http://schemas.microsoft.com/office/drawing/2014/main" id="{C6744194-890F-EE50-5526-7BC63D6DCAD4}"/>
              </a:ext>
            </a:extLst>
          </p:cNvPr>
          <p:cNvSpPr>
            <a:spLocks noGrp="1"/>
          </p:cNvSpPr>
          <p:nvPr>
            <p:ph type="body" sz="quarter" idx="13"/>
          </p:nvPr>
        </p:nvSpPr>
        <p:spPr>
          <a:xfrm>
            <a:off x="479425" y="778321"/>
            <a:ext cx="11233150" cy="319318"/>
          </a:xfrm>
        </p:spPr>
        <p:txBody>
          <a:bodyPr/>
          <a:lstStyle/>
          <a:p>
            <a:r>
              <a:rPr lang="de-DE" dirty="0"/>
              <a:t>Electricity generation and load - summer week (week 26) in 2045</a:t>
            </a:r>
          </a:p>
        </p:txBody>
      </p:sp>
      <p:sp>
        <p:nvSpPr>
          <p:cNvPr id="8" name="Textplatzhalter 7">
            <a:extLst>
              <a:ext uri="{FF2B5EF4-FFF2-40B4-BE49-F238E27FC236}">
                <a16:creationId xmlns:a16="http://schemas.microsoft.com/office/drawing/2014/main" id="{804F94CD-3188-6E7C-32C8-13E4B68137F6}"/>
              </a:ext>
            </a:extLst>
          </p:cNvPr>
          <p:cNvSpPr>
            <a:spLocks noGrp="1"/>
          </p:cNvSpPr>
          <p:nvPr>
            <p:ph type="body" sz="quarter" idx="15"/>
          </p:nvPr>
        </p:nvSpPr>
        <p:spPr>
          <a:xfrm>
            <a:off x="568122" y="1467846"/>
            <a:ext cx="3079852" cy="2923877"/>
          </a:xfrm>
        </p:spPr>
        <p:txBody>
          <a:bodyPr/>
          <a:lstStyle/>
          <a:p>
            <a:pPr>
              <a:spcAft>
                <a:spcPts val="600"/>
              </a:spcAft>
            </a:pPr>
            <a:r>
              <a:rPr lang="de-DE" dirty="0">
                <a:latin typeface="+mn-lt"/>
              </a:rPr>
              <a:t>Electricity system 2045 </a:t>
            </a:r>
            <a:r>
              <a:rPr lang="de-DE" dirty="0" err="1">
                <a:latin typeface="+mn-lt"/>
              </a:rPr>
              <a:t>compared to </a:t>
            </a:r>
            <a:r>
              <a:rPr lang="de-DE" dirty="0">
                <a:latin typeface="+mn-lt"/>
              </a:rPr>
              <a:t>today:</a:t>
            </a:r>
          </a:p>
          <a:p>
            <a:pPr marL="342900" indent="-342900">
              <a:spcAft>
                <a:spcPts val="600"/>
              </a:spcAft>
              <a:buFont typeface="+mj-lt"/>
              <a:buAutoNum type="arabicPeriod"/>
            </a:pPr>
            <a:r>
              <a:rPr lang="de-DE" b="1" dirty="0">
                <a:latin typeface="+mn-lt"/>
              </a:rPr>
              <a:t>Electricity demand: +140% </a:t>
            </a:r>
            <a:r>
              <a:rPr lang="de-DE" dirty="0">
                <a:latin typeface="+mn-lt"/>
              </a:rPr>
              <a:t>to 1200 TWh</a:t>
            </a:r>
            <a:br>
              <a:rPr lang="de-DE" dirty="0">
                <a:latin typeface="+mn-lt"/>
              </a:rPr>
            </a:br>
            <a:r>
              <a:rPr lang="de-DE" dirty="0">
                <a:latin typeface="+mn-lt"/>
              </a:rPr>
              <a:t>(about 510 TWh in 2023)</a:t>
            </a:r>
          </a:p>
          <a:p>
            <a:pPr marL="342900" indent="-342900">
              <a:spcAft>
                <a:spcPts val="600"/>
              </a:spcAft>
              <a:buFont typeface="+mj-lt"/>
              <a:buAutoNum type="arabicPeriod"/>
            </a:pPr>
            <a:r>
              <a:rPr lang="de-DE" b="1" dirty="0" err="1">
                <a:latin typeface="+mn-lt"/>
              </a:rPr>
              <a:t>Inst. </a:t>
            </a:r>
            <a:r>
              <a:rPr lang="de-DE" b="1" dirty="0">
                <a:latin typeface="+mn-lt"/>
              </a:rPr>
              <a:t>capacity from wind and PV +300% </a:t>
            </a:r>
            <a:r>
              <a:rPr lang="de-DE" dirty="0">
                <a:latin typeface="+mn-lt"/>
              </a:rPr>
              <a:t>to 570 GW (150 in 2023)</a:t>
            </a:r>
          </a:p>
          <a:p>
            <a:pPr marL="342900" indent="-342900">
              <a:spcAft>
                <a:spcPts val="600"/>
              </a:spcAft>
              <a:buFont typeface="+mj-lt"/>
              <a:buAutoNum type="arabicPeriod"/>
            </a:pPr>
            <a:r>
              <a:rPr lang="de-DE" b="1" dirty="0">
                <a:latin typeface="+mn-lt"/>
              </a:rPr>
              <a:t>Load + 300% </a:t>
            </a:r>
            <a:r>
              <a:rPr lang="de-DE" dirty="0">
                <a:latin typeface="+mn-lt"/>
              </a:rPr>
              <a:t>to around 50-300 GW</a:t>
            </a:r>
            <a:br>
              <a:rPr lang="de-DE" dirty="0">
                <a:latin typeface="+mn-lt"/>
              </a:rPr>
            </a:br>
            <a:r>
              <a:rPr lang="de-DE" dirty="0">
                <a:latin typeface="+mn-lt"/>
              </a:rPr>
              <a:t>(today about 40-80)</a:t>
            </a:r>
          </a:p>
        </p:txBody>
      </p:sp>
      <p:sp>
        <p:nvSpPr>
          <p:cNvPr id="11" name="Textfeld 10">
            <a:extLst>
              <a:ext uri="{FF2B5EF4-FFF2-40B4-BE49-F238E27FC236}">
                <a16:creationId xmlns:a16="http://schemas.microsoft.com/office/drawing/2014/main" id="{7AD2DC8A-B58A-24DE-DD5A-450140DD9C45}"/>
              </a:ext>
            </a:extLst>
          </p:cNvPr>
          <p:cNvSpPr txBox="1"/>
          <p:nvPr/>
        </p:nvSpPr>
        <p:spPr>
          <a:xfrm rot="311571">
            <a:off x="599749" y="4838573"/>
            <a:ext cx="3592616" cy="861774"/>
          </a:xfrm>
          <a:prstGeom prst="rect">
            <a:avLst/>
          </a:prstGeom>
          <a:solidFill>
            <a:schemeClr val="tx2">
              <a:lumMod val="75000"/>
            </a:schemeClr>
          </a:solidFill>
          <a:ln>
            <a:solidFill>
              <a:schemeClr val="tx2">
                <a:lumMod val="75000"/>
              </a:schemeClr>
            </a:solidFill>
          </a:ln>
        </p:spPr>
        <p:txBody>
          <a:bodyPr wrap="square">
            <a:spAutoFit/>
          </a:bodyPr>
          <a:lstStyle/>
          <a:p>
            <a:r>
              <a:rPr lang="de-DE" sz="1600" dirty="0">
                <a:solidFill>
                  <a:schemeClr val="bg1"/>
                </a:solidFill>
                <a:latin typeface="+mn-lt"/>
              </a:rPr>
              <a:t>Literature analysis Flex potential of already electrified processes:</a:t>
            </a:r>
          </a:p>
          <a:p>
            <a:r>
              <a:rPr lang="de-DE" sz="1600" dirty="0">
                <a:solidFill>
                  <a:schemeClr val="bg1"/>
                </a:solidFill>
                <a:latin typeface="+mn-lt"/>
              </a:rPr>
              <a:t>~5 GW load reduction for 4h</a:t>
            </a:r>
          </a:p>
        </p:txBody>
      </p:sp>
      <p:cxnSp>
        <p:nvCxnSpPr>
          <p:cNvPr id="10" name="Gerade Verbindung mit Pfeil 9">
            <a:extLst>
              <a:ext uri="{FF2B5EF4-FFF2-40B4-BE49-F238E27FC236}">
                <a16:creationId xmlns:a16="http://schemas.microsoft.com/office/drawing/2014/main" id="{3193F67D-64C4-BD9F-679F-FC4DCA3A60E2}"/>
              </a:ext>
            </a:extLst>
          </p:cNvPr>
          <p:cNvCxnSpPr>
            <a:cxnSpLocks/>
            <a:stCxn id="11" idx="0"/>
          </p:cNvCxnSpPr>
          <p:nvPr/>
        </p:nvCxnSpPr>
        <p:spPr>
          <a:xfrm flipV="1">
            <a:off x="2435056" y="3850105"/>
            <a:ext cx="2493079" cy="990236"/>
          </a:xfrm>
          <a:prstGeom prst="straightConnector1">
            <a:avLst/>
          </a:prstGeom>
          <a:ln w="28575">
            <a:solidFill>
              <a:schemeClr val="tx2">
                <a:lumMod val="75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Foliennummernplatzhalter 4">
            <a:extLst>
              <a:ext uri="{FF2B5EF4-FFF2-40B4-BE49-F238E27FC236}">
                <a16:creationId xmlns:a16="http://schemas.microsoft.com/office/drawing/2014/main" id="{15503521-2FAB-61B4-F8CC-87E379B734FA}"/>
              </a:ext>
            </a:extLst>
          </p:cNvPr>
          <p:cNvSpPr>
            <a:spLocks noGrp="1"/>
          </p:cNvSpPr>
          <p:nvPr>
            <p:ph type="sldNum" sz="quarter" idx="12"/>
          </p:nvPr>
        </p:nvSpPr>
        <p:spPr>
          <a:xfrm>
            <a:off x="479425" y="6455836"/>
            <a:ext cx="720000" cy="123111"/>
          </a:xfrm>
        </p:spPr>
        <p:txBody>
          <a:bodyPr/>
          <a:lstStyle/>
          <a:p>
            <a:r>
              <a:rPr lang="de-DE" noProof="0" dirty="0"/>
              <a:t>Seite</a:t>
            </a:r>
            <a:r>
              <a:rPr lang="en-US" dirty="0"/>
              <a:t> </a:t>
            </a:r>
            <a:fld id="{401BA3E4-5E55-4F99-AF09-CC6D6B2539E2}" type="slidenum">
              <a:rPr lang="en-US" smtClean="0"/>
              <a:pPr/>
              <a:t>6</a:t>
            </a:fld>
            <a:endParaRPr lang="en-US" dirty="0"/>
          </a:p>
        </p:txBody>
      </p:sp>
    </p:spTree>
    <p:extLst>
      <p:ext uri="{BB962C8B-B14F-4D97-AF65-F5344CB8AC3E}">
        <p14:creationId xmlns:p14="http://schemas.microsoft.com/office/powerpoint/2010/main" val="7141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49"/>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A803A-F885-8364-64AE-841A84734305}"/>
              </a:ext>
            </a:extLst>
          </p:cNvPr>
          <p:cNvSpPr>
            <a:spLocks noGrp="1"/>
          </p:cNvSpPr>
          <p:nvPr>
            <p:ph type="title"/>
          </p:nvPr>
        </p:nvSpPr>
        <p:spPr>
          <a:xfrm>
            <a:off x="479425" y="395588"/>
            <a:ext cx="11233150" cy="788999"/>
          </a:xfrm>
        </p:spPr>
        <p:txBody>
          <a:bodyPr/>
          <a:lstStyle/>
          <a:p>
            <a:r>
              <a:rPr lang="de-DE" dirty="0"/>
              <a:t>The electricity system requires seasonal balancing and short-term flexibility</a:t>
            </a:r>
            <a:br>
              <a:rPr lang="de-DE" dirty="0"/>
            </a:br>
            <a:endParaRPr lang="de-DE" dirty="0"/>
          </a:p>
        </p:txBody>
      </p:sp>
      <p:sp>
        <p:nvSpPr>
          <p:cNvPr id="3" name="Datumsplatzhalter 2">
            <a:extLst>
              <a:ext uri="{FF2B5EF4-FFF2-40B4-BE49-F238E27FC236}">
                <a16:creationId xmlns:a16="http://schemas.microsoft.com/office/drawing/2014/main" id="{95AA2AE9-11C3-E4F6-E3FF-07D60B26F3B0}"/>
              </a:ext>
            </a:extLst>
          </p:cNvPr>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4" name="Fußzeilenplatzhalter 3">
            <a:extLst>
              <a:ext uri="{FF2B5EF4-FFF2-40B4-BE49-F238E27FC236}">
                <a16:creationId xmlns:a16="http://schemas.microsoft.com/office/drawing/2014/main" id="{C5FDF403-2D09-F943-5A47-DFA18FF55928}"/>
              </a:ext>
            </a:extLst>
          </p:cNvPr>
          <p:cNvSpPr>
            <a:spLocks noGrp="1"/>
          </p:cNvSpPr>
          <p:nvPr>
            <p:ph type="ftr" sz="quarter" idx="11"/>
          </p:nvPr>
        </p:nvSpPr>
        <p:spPr/>
        <p:txBody>
          <a:bodyPr/>
          <a:lstStyle/>
          <a:p>
            <a:r>
              <a:rPr lang="de-DE" dirty="0"/>
              <a:t>Fraunhofer ISI</a:t>
            </a:r>
          </a:p>
        </p:txBody>
      </p:sp>
      <p:sp>
        <p:nvSpPr>
          <p:cNvPr id="6" name="Textplatzhalter 5">
            <a:extLst>
              <a:ext uri="{FF2B5EF4-FFF2-40B4-BE49-F238E27FC236}">
                <a16:creationId xmlns:a16="http://schemas.microsoft.com/office/drawing/2014/main" id="{D5B6687E-A73B-0538-0763-31375E5191A0}"/>
              </a:ext>
            </a:extLst>
          </p:cNvPr>
          <p:cNvSpPr>
            <a:spLocks noGrp="1"/>
          </p:cNvSpPr>
          <p:nvPr>
            <p:ph type="body" sz="quarter" idx="13"/>
          </p:nvPr>
        </p:nvSpPr>
        <p:spPr/>
        <p:txBody>
          <a:bodyPr/>
          <a:lstStyle/>
          <a:p>
            <a:r>
              <a:rPr lang="de-DE" dirty="0" err="1"/>
              <a:t>Electricity dispatch </a:t>
            </a:r>
            <a:r>
              <a:rPr lang="de-DE" dirty="0"/>
              <a:t>2045 in winter and summer in comparison</a:t>
            </a:r>
          </a:p>
        </p:txBody>
      </p:sp>
      <p:sp>
        <p:nvSpPr>
          <p:cNvPr id="7" name="Textplatzhalter 6">
            <a:extLst>
              <a:ext uri="{FF2B5EF4-FFF2-40B4-BE49-F238E27FC236}">
                <a16:creationId xmlns:a16="http://schemas.microsoft.com/office/drawing/2014/main" id="{D6356C95-800D-0357-4BCC-A057D5BC5BD3}"/>
              </a:ext>
            </a:extLst>
          </p:cNvPr>
          <p:cNvSpPr>
            <a:spLocks noGrp="1"/>
          </p:cNvSpPr>
          <p:nvPr>
            <p:ph type="body" sz="quarter" idx="14"/>
          </p:nvPr>
        </p:nvSpPr>
        <p:spPr>
          <a:xfrm>
            <a:off x="478199" y="1703388"/>
            <a:ext cx="4546085" cy="255134"/>
          </a:xfrm>
        </p:spPr>
        <p:txBody>
          <a:bodyPr/>
          <a:lstStyle/>
          <a:p>
            <a:pPr algn="ctr"/>
            <a:r>
              <a:rPr lang="de-DE" dirty="0"/>
              <a:t>Winter week in the year 2045</a:t>
            </a:r>
          </a:p>
        </p:txBody>
      </p:sp>
      <p:sp>
        <p:nvSpPr>
          <p:cNvPr id="8" name="Textplatzhalter 7">
            <a:extLst>
              <a:ext uri="{FF2B5EF4-FFF2-40B4-BE49-F238E27FC236}">
                <a16:creationId xmlns:a16="http://schemas.microsoft.com/office/drawing/2014/main" id="{6CDF87A8-4407-8CC2-0880-6DE9F780A3A9}"/>
              </a:ext>
            </a:extLst>
          </p:cNvPr>
          <p:cNvSpPr>
            <a:spLocks noGrp="1"/>
          </p:cNvSpPr>
          <p:nvPr>
            <p:ph type="body" sz="quarter" idx="15"/>
          </p:nvPr>
        </p:nvSpPr>
        <p:spPr>
          <a:xfrm>
            <a:off x="5144678" y="1703388"/>
            <a:ext cx="5877283" cy="255134"/>
          </a:xfrm>
        </p:spPr>
        <p:txBody>
          <a:bodyPr/>
          <a:lstStyle/>
          <a:p>
            <a:pPr algn="ctr"/>
            <a:r>
              <a:rPr lang="de-DE" dirty="0"/>
              <a:t>Summer week in the year 2045</a:t>
            </a:r>
          </a:p>
        </p:txBody>
      </p:sp>
      <p:pic>
        <p:nvPicPr>
          <p:cNvPr id="15" name="Grafik 14">
            <a:extLst>
              <a:ext uri="{FF2B5EF4-FFF2-40B4-BE49-F238E27FC236}">
                <a16:creationId xmlns:a16="http://schemas.microsoft.com/office/drawing/2014/main" id="{4E710832-FE71-82CD-62A8-6F37B5C96207}"/>
              </a:ext>
            </a:extLst>
          </p:cNvPr>
          <p:cNvPicPr>
            <a:picLocks noChangeAspect="1"/>
          </p:cNvPicPr>
          <p:nvPr/>
        </p:nvPicPr>
        <p:blipFill>
          <a:blip r:embed="rId3"/>
          <a:stretch>
            <a:fillRect/>
          </a:stretch>
        </p:blipFill>
        <p:spPr>
          <a:xfrm>
            <a:off x="562006" y="2010410"/>
            <a:ext cx="11283277" cy="4017846"/>
          </a:xfrm>
          <a:prstGeom prst="rect">
            <a:avLst/>
          </a:prstGeom>
        </p:spPr>
      </p:pic>
      <p:sp>
        <p:nvSpPr>
          <p:cNvPr id="9" name="Foliennummernplatzhalter 4">
            <a:extLst>
              <a:ext uri="{FF2B5EF4-FFF2-40B4-BE49-F238E27FC236}">
                <a16:creationId xmlns:a16="http://schemas.microsoft.com/office/drawing/2014/main" id="{DF657B3E-FE29-4E6D-A53E-2B6BB2C2980D}"/>
              </a:ext>
            </a:extLst>
          </p:cNvPr>
          <p:cNvSpPr>
            <a:spLocks noGrp="1"/>
          </p:cNvSpPr>
          <p:nvPr>
            <p:ph type="sldNum" sz="quarter" idx="12"/>
          </p:nvPr>
        </p:nvSpPr>
        <p:spPr>
          <a:xfrm>
            <a:off x="479425" y="6455836"/>
            <a:ext cx="720000" cy="123111"/>
          </a:xfrm>
        </p:spPr>
        <p:txBody>
          <a:bodyPr/>
          <a:lstStyle/>
          <a:p>
            <a:r>
              <a:rPr lang="de-DE" noProof="0" dirty="0"/>
              <a:t>Seite</a:t>
            </a:r>
            <a:r>
              <a:rPr lang="en-US" dirty="0"/>
              <a:t> </a:t>
            </a:r>
            <a:fld id="{401BA3E4-5E55-4F99-AF09-CC6D6B2539E2}" type="slidenum">
              <a:rPr lang="en-US" smtClean="0"/>
              <a:pPr/>
              <a:t>7</a:t>
            </a:fld>
            <a:endParaRPr lang="en-US" dirty="0"/>
          </a:p>
        </p:txBody>
      </p:sp>
    </p:spTree>
    <p:extLst>
      <p:ext uri="{BB962C8B-B14F-4D97-AF65-F5344CB8AC3E}">
        <p14:creationId xmlns:p14="http://schemas.microsoft.com/office/powerpoint/2010/main" val="143695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15255-A7D6-9652-88D6-C2629212FF4D}"/>
              </a:ext>
            </a:extLst>
          </p:cNvPr>
          <p:cNvSpPr>
            <a:spLocks noGrp="1"/>
          </p:cNvSpPr>
          <p:nvPr>
            <p:ph type="title"/>
          </p:nvPr>
        </p:nvSpPr>
        <p:spPr/>
        <p:txBody>
          <a:bodyPr/>
          <a:lstStyle/>
          <a:p>
            <a:r>
              <a:rPr lang="de-DE" dirty="0"/>
              <a:t>Process steam: operation of hybrid systems is clearly seasonal</a:t>
            </a:r>
          </a:p>
        </p:txBody>
      </p:sp>
      <p:sp>
        <p:nvSpPr>
          <p:cNvPr id="3" name="Datumsplatzhalter 2">
            <a:extLst>
              <a:ext uri="{FF2B5EF4-FFF2-40B4-BE49-F238E27FC236}">
                <a16:creationId xmlns:a16="http://schemas.microsoft.com/office/drawing/2014/main" id="{A770CBBD-D51C-68D9-7416-DD07E8B90EC7}"/>
              </a:ext>
            </a:extLst>
          </p:cNvPr>
          <p:cNvSpPr>
            <a:spLocks noGrp="1"/>
          </p:cNvSpPr>
          <p:nvPr>
            <p:ph type="dt" sz="half" idx="10"/>
          </p:nvPr>
        </p:nvSpPr>
        <p:spPr/>
        <p:txBody>
          <a:bodyPr/>
          <a:lstStyle/>
          <a:p>
            <a:fld id="{84AC2951-09AD-4688-B783-DAE1ADDED63E}" type="datetime1">
              <a:rPr lang="de-DE" noProof="0" smtClean="0"/>
              <a:t>06.11.2024</a:t>
            </a:fld>
            <a:endParaRPr lang="de-DE" noProof="0"/>
          </a:p>
        </p:txBody>
      </p:sp>
      <p:sp>
        <p:nvSpPr>
          <p:cNvPr id="4" name="Fußzeilenplatzhalter 3">
            <a:extLst>
              <a:ext uri="{FF2B5EF4-FFF2-40B4-BE49-F238E27FC236}">
                <a16:creationId xmlns:a16="http://schemas.microsoft.com/office/drawing/2014/main" id="{EA3D509D-C7FC-8A04-D96C-9979195ECF11}"/>
              </a:ext>
            </a:extLst>
          </p:cNvPr>
          <p:cNvSpPr>
            <a:spLocks noGrp="1"/>
          </p:cNvSpPr>
          <p:nvPr>
            <p:ph type="ftr" sz="quarter" idx="11"/>
          </p:nvPr>
        </p:nvSpPr>
        <p:spPr/>
        <p:txBody>
          <a:bodyPr/>
          <a:lstStyle/>
          <a:p>
            <a:r>
              <a:rPr lang="de-DE" dirty="0"/>
              <a:t>Fraunhofer ISI</a:t>
            </a:r>
          </a:p>
        </p:txBody>
      </p:sp>
      <p:sp>
        <p:nvSpPr>
          <p:cNvPr id="6" name="Textplatzhalter 5">
            <a:extLst>
              <a:ext uri="{FF2B5EF4-FFF2-40B4-BE49-F238E27FC236}">
                <a16:creationId xmlns:a16="http://schemas.microsoft.com/office/drawing/2014/main" id="{E4785F3F-4E3A-0A14-F07C-43AAB0C9134F}"/>
              </a:ext>
            </a:extLst>
          </p:cNvPr>
          <p:cNvSpPr>
            <a:spLocks noGrp="1"/>
          </p:cNvSpPr>
          <p:nvPr>
            <p:ph type="body" sz="quarter" idx="13"/>
          </p:nvPr>
        </p:nvSpPr>
        <p:spPr/>
        <p:txBody>
          <a:bodyPr/>
          <a:lstStyle/>
          <a:p>
            <a:r>
              <a:rPr lang="de-DE" dirty="0"/>
              <a:t>Combined use of electric heating and CHP is cost-efficient</a:t>
            </a:r>
          </a:p>
        </p:txBody>
      </p:sp>
      <p:sp>
        <p:nvSpPr>
          <p:cNvPr id="7" name="Textplatzhalter 6">
            <a:extLst>
              <a:ext uri="{FF2B5EF4-FFF2-40B4-BE49-F238E27FC236}">
                <a16:creationId xmlns:a16="http://schemas.microsoft.com/office/drawing/2014/main" id="{13C40852-E82B-9F43-A31F-10181B26D771}"/>
              </a:ext>
            </a:extLst>
          </p:cNvPr>
          <p:cNvSpPr>
            <a:spLocks noGrp="1"/>
          </p:cNvSpPr>
          <p:nvPr>
            <p:ph type="body" sz="quarter" idx="14"/>
          </p:nvPr>
        </p:nvSpPr>
        <p:spPr/>
        <p:txBody>
          <a:bodyPr/>
          <a:lstStyle/>
          <a:p>
            <a:endParaRPr lang="de-DE"/>
          </a:p>
        </p:txBody>
      </p:sp>
      <p:sp>
        <p:nvSpPr>
          <p:cNvPr id="8" name="Textplatzhalter 7">
            <a:extLst>
              <a:ext uri="{FF2B5EF4-FFF2-40B4-BE49-F238E27FC236}">
                <a16:creationId xmlns:a16="http://schemas.microsoft.com/office/drawing/2014/main" id="{01FF8CE3-8522-B4CB-A530-D318FABAA7F2}"/>
              </a:ext>
            </a:extLst>
          </p:cNvPr>
          <p:cNvSpPr>
            <a:spLocks noGrp="1"/>
          </p:cNvSpPr>
          <p:nvPr>
            <p:ph type="body" sz="quarter" idx="15"/>
          </p:nvPr>
        </p:nvSpPr>
        <p:spPr/>
        <p:txBody>
          <a:bodyPr/>
          <a:lstStyle/>
          <a:p>
            <a:endParaRPr lang="de-DE"/>
          </a:p>
        </p:txBody>
      </p:sp>
      <p:sp>
        <p:nvSpPr>
          <p:cNvPr id="11" name="Textfeld 10">
            <a:extLst>
              <a:ext uri="{FF2B5EF4-FFF2-40B4-BE49-F238E27FC236}">
                <a16:creationId xmlns:a16="http://schemas.microsoft.com/office/drawing/2014/main" id="{4F24DBCC-B489-344A-F12D-57A0B10E56A2}"/>
              </a:ext>
            </a:extLst>
          </p:cNvPr>
          <p:cNvSpPr txBox="1"/>
          <p:nvPr/>
        </p:nvSpPr>
        <p:spPr>
          <a:xfrm>
            <a:off x="6961238" y="4570120"/>
            <a:ext cx="1111046" cy="238142"/>
          </a:xfrm>
          <a:prstGeom prst="rect">
            <a:avLst/>
          </a:prstGeom>
          <a:noFill/>
        </p:spPr>
        <p:txBody>
          <a:bodyPr wrap="square" lIns="0" tIns="0" rIns="0" bIns="0" rtlCol="0">
            <a:spAutoFit/>
          </a:bodyPr>
          <a:lstStyle/>
          <a:p>
            <a:pPr algn="ctr">
              <a:lnSpc>
                <a:spcPts val="1960"/>
              </a:lnSpc>
              <a:buClr>
                <a:schemeClr val="accent1"/>
              </a:buClr>
            </a:pPr>
            <a:r>
              <a:rPr lang="de-DE" sz="1400" b="1" dirty="0">
                <a:solidFill>
                  <a:schemeClr val="tx1">
                    <a:lumMod val="50000"/>
                    <a:lumOff val="50000"/>
                  </a:schemeClr>
                </a:solidFill>
              </a:rPr>
              <a:t>2045</a:t>
            </a:r>
          </a:p>
        </p:txBody>
      </p:sp>
      <p:sp>
        <p:nvSpPr>
          <p:cNvPr id="13" name="Textfeld 12">
            <a:extLst>
              <a:ext uri="{FF2B5EF4-FFF2-40B4-BE49-F238E27FC236}">
                <a16:creationId xmlns:a16="http://schemas.microsoft.com/office/drawing/2014/main" id="{786C0E37-B29E-CA4E-F768-3C3183ABB7BB}"/>
              </a:ext>
            </a:extLst>
          </p:cNvPr>
          <p:cNvSpPr txBox="1"/>
          <p:nvPr/>
        </p:nvSpPr>
        <p:spPr>
          <a:xfrm rot="299159">
            <a:off x="697000" y="5157014"/>
            <a:ext cx="3772398" cy="830997"/>
          </a:xfrm>
          <a:prstGeom prst="rect">
            <a:avLst/>
          </a:prstGeom>
          <a:solidFill>
            <a:schemeClr val="tx2">
              <a:lumMod val="75000"/>
            </a:schemeClr>
          </a:solidFill>
          <a:ln>
            <a:solidFill>
              <a:schemeClr val="tx2">
                <a:lumMod val="75000"/>
              </a:schemeClr>
            </a:solidFill>
          </a:ln>
        </p:spPr>
        <p:txBody>
          <a:bodyPr wrap="square">
            <a:spAutoFit/>
          </a:bodyPr>
          <a:lstStyle/>
          <a:p>
            <a:r>
              <a:rPr lang="de-DE" sz="1600" dirty="0">
                <a:solidFill>
                  <a:schemeClr val="bg1"/>
                </a:solidFill>
              </a:rPr>
              <a:t>The flexible hybrid supply of process heat with natural gas/H2 and electricity is cost-efficient from a system perspective.</a:t>
            </a:r>
            <a:endParaRPr lang="de-DE" sz="1600" dirty="0">
              <a:solidFill>
                <a:schemeClr val="bg1"/>
              </a:solidFill>
              <a:latin typeface="+mn-lt"/>
            </a:endParaRPr>
          </a:p>
        </p:txBody>
      </p:sp>
      <p:pic>
        <p:nvPicPr>
          <p:cNvPr id="17" name="Grafik 16">
            <a:extLst>
              <a:ext uri="{FF2B5EF4-FFF2-40B4-BE49-F238E27FC236}">
                <a16:creationId xmlns:a16="http://schemas.microsoft.com/office/drawing/2014/main" id="{34D2E831-0286-E4B8-D60E-138840A9CCF9}"/>
              </a:ext>
            </a:extLst>
          </p:cNvPr>
          <p:cNvPicPr>
            <a:picLocks noChangeAspect="1"/>
          </p:cNvPicPr>
          <p:nvPr/>
        </p:nvPicPr>
        <p:blipFill>
          <a:blip r:embed="rId2"/>
          <a:stretch>
            <a:fillRect/>
          </a:stretch>
        </p:blipFill>
        <p:spPr>
          <a:xfrm>
            <a:off x="4273518" y="1136629"/>
            <a:ext cx="7597531" cy="3030057"/>
          </a:xfrm>
          <a:prstGeom prst="rect">
            <a:avLst/>
          </a:prstGeom>
        </p:spPr>
      </p:pic>
      <p:grpSp>
        <p:nvGrpSpPr>
          <p:cNvPr id="21" name="Gruppieren 20">
            <a:extLst>
              <a:ext uri="{FF2B5EF4-FFF2-40B4-BE49-F238E27FC236}">
                <a16:creationId xmlns:a16="http://schemas.microsoft.com/office/drawing/2014/main" id="{26D3BDAA-BA27-C948-F729-3080EDAF5729}"/>
              </a:ext>
            </a:extLst>
          </p:cNvPr>
          <p:cNvGrpSpPr/>
          <p:nvPr/>
        </p:nvGrpSpPr>
        <p:grpSpPr>
          <a:xfrm>
            <a:off x="428401" y="1614552"/>
            <a:ext cx="3827788" cy="3074639"/>
            <a:chOff x="428401" y="1614552"/>
            <a:chExt cx="3827788" cy="3074639"/>
          </a:xfrm>
        </p:grpSpPr>
        <p:pic>
          <p:nvPicPr>
            <p:cNvPr id="9" name="Grafik 8" title="Stündlicher Einsatz der Dampftechnologien auf dem Temperaturniveau 100-200°C in der Systemkostenminimierung für Deutschland im Jahr 2035">
              <a:extLst>
                <a:ext uri="{FF2B5EF4-FFF2-40B4-BE49-F238E27FC236}">
                  <a16:creationId xmlns:a16="http://schemas.microsoft.com/office/drawing/2014/main" id="{BDEA678E-38C7-3C56-B32D-4E87C7174DBC}"/>
                </a:ext>
              </a:extLst>
            </p:cNvPr>
            <p:cNvPicPr>
              <a:picLocks noChangeAspect="1"/>
            </p:cNvPicPr>
            <p:nvPr/>
          </p:nvPicPr>
          <p:blipFill rotWithShape="1">
            <a:blip r:embed="rId3">
              <a:extLst>
                <a:ext uri="{28A0092B-C50C-407E-A947-70E740481C1C}">
                  <a14:useLocalDpi xmlns:a14="http://schemas.microsoft.com/office/drawing/2010/main" val="0"/>
                </a:ext>
              </a:extLst>
            </a:blip>
            <a:srcRect r="63137"/>
            <a:stretch/>
          </p:blipFill>
          <p:spPr bwMode="auto">
            <a:xfrm>
              <a:off x="428401" y="1614552"/>
              <a:ext cx="3777991" cy="3074639"/>
            </a:xfrm>
            <a:prstGeom prst="rect">
              <a:avLst/>
            </a:prstGeom>
            <a:noFill/>
          </p:spPr>
        </p:pic>
        <p:sp>
          <p:nvSpPr>
            <p:cNvPr id="18" name="Rechteck 17">
              <a:extLst>
                <a:ext uri="{FF2B5EF4-FFF2-40B4-BE49-F238E27FC236}">
                  <a16:creationId xmlns:a16="http://schemas.microsoft.com/office/drawing/2014/main" id="{FBEF7949-6773-F09D-990B-2D62F5314AA2}"/>
                </a:ext>
              </a:extLst>
            </p:cNvPr>
            <p:cNvSpPr/>
            <p:nvPr/>
          </p:nvSpPr>
          <p:spPr>
            <a:xfrm>
              <a:off x="3124220" y="2319688"/>
              <a:ext cx="1131969" cy="39463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400" dirty="0">
                  <a:solidFill>
                    <a:schemeClr val="tx1"/>
                  </a:solidFill>
                </a:rPr>
                <a:t>Electricity</a:t>
              </a:r>
            </a:p>
          </p:txBody>
        </p:sp>
        <p:sp>
          <p:nvSpPr>
            <p:cNvPr id="19" name="Rechteck 18">
              <a:extLst>
                <a:ext uri="{FF2B5EF4-FFF2-40B4-BE49-F238E27FC236}">
                  <a16:creationId xmlns:a16="http://schemas.microsoft.com/office/drawing/2014/main" id="{9DCC02E5-A648-6B5A-BC3C-87CD978B4638}"/>
                </a:ext>
              </a:extLst>
            </p:cNvPr>
            <p:cNvSpPr/>
            <p:nvPr/>
          </p:nvSpPr>
          <p:spPr>
            <a:xfrm>
              <a:off x="3120097" y="2757235"/>
              <a:ext cx="1131969" cy="39463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400" dirty="0">
                  <a:solidFill>
                    <a:schemeClr val="tx1"/>
                  </a:solidFill>
                </a:rPr>
                <a:t>Methane</a:t>
              </a:r>
            </a:p>
          </p:txBody>
        </p:sp>
        <p:sp>
          <p:nvSpPr>
            <p:cNvPr id="20" name="Rechteck 19">
              <a:extLst>
                <a:ext uri="{FF2B5EF4-FFF2-40B4-BE49-F238E27FC236}">
                  <a16:creationId xmlns:a16="http://schemas.microsoft.com/office/drawing/2014/main" id="{D0E4EC3D-3374-6C1A-9A49-A1F8342BFF41}"/>
                </a:ext>
              </a:extLst>
            </p:cNvPr>
            <p:cNvSpPr/>
            <p:nvPr/>
          </p:nvSpPr>
          <p:spPr>
            <a:xfrm>
              <a:off x="3093280" y="3260014"/>
              <a:ext cx="1131969" cy="394636"/>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400" dirty="0">
                  <a:solidFill>
                    <a:schemeClr val="tx1"/>
                  </a:solidFill>
                </a:rPr>
                <a:t>Hydrogen</a:t>
              </a:r>
            </a:p>
          </p:txBody>
        </p:sp>
      </p:grpSp>
      <p:grpSp>
        <p:nvGrpSpPr>
          <p:cNvPr id="25" name="Gruppieren 24">
            <a:extLst>
              <a:ext uri="{FF2B5EF4-FFF2-40B4-BE49-F238E27FC236}">
                <a16:creationId xmlns:a16="http://schemas.microsoft.com/office/drawing/2014/main" id="{5B66C08F-5C33-4586-9779-9E6692BEC592}"/>
              </a:ext>
            </a:extLst>
          </p:cNvPr>
          <p:cNvGrpSpPr/>
          <p:nvPr/>
        </p:nvGrpSpPr>
        <p:grpSpPr>
          <a:xfrm>
            <a:off x="4710846" y="4570119"/>
            <a:ext cx="6331974" cy="1367211"/>
            <a:chOff x="4710846" y="4570119"/>
            <a:chExt cx="6331974" cy="1367211"/>
          </a:xfrm>
        </p:grpSpPr>
        <p:pic>
          <p:nvPicPr>
            <p:cNvPr id="10" name="Grafik 9" descr="Die Grafik veranschaulicht die Dampfbereitstellung (in Gigawattstunden) über die Zeit (in Stunden) und verdeutlicht die Unterschiede in der Nutzung der Technologien auf den jeweiligen Temperaturniveaus.&#10;Im oberen Bereich der Grafik ist das untere Temperaturniveau abgebildet (100 °C). Es dominieren Wärmenetze/Wärmepumpen, die in grün dargestellt sind. In den Winterstunden finden hauptsächlich Hybrid-Systeme (Methan/H2 KWK) Einsatz, dargestellt in blau. Ergänzt werden diese Technologien durch Speicher (dunkelgrün). Die Nutzung der verschiedenen Technologien variiert stark über die Stunden hinweg.&#10;Im mittleren Teil der Grafik ist das mittlere Temperaturniveau abgebildet (100-200 °C). Es werden hauptsächlich Wärmepumpen, dargestellt in grün, eingesetzt. Elektrokessel und Speicher spielen hier eine geringe Rolle. Hybride Methan/H2 KWK-Systeme unterstützen auf diesem Temperaturniveau in geringem Umfang in Winterstunden, wobei auch hier eine hohe Variabilität in der Nutzung erkennbar ist.&#10;Im unteren Bereich der Grafik ist das obere Temperaturniveau abgebildet (200-500 °C). Es sind Wärmepumpen kombiniert mit Methan/H2 Kesseln, die in hellblau dargestellt sind, die dominierende Technologie im Sommer. Hybride Methan/H2 KWK-Systeme unterstützen in geringem Umfang die Dampferzeugung in Winterstunden. Auch hier werden Elektrokessel und Speicher genutzt, jedoch in geringem Umfang.&#10;" title="Stündlicher Einsatz verschiedener Dampftechnologien auf drei unterschiedlichen Temperaturniveaus (100 °C, 200 °C und 500 °C) zur Systemkostenminimierung für Deutschland im Jahr 2045.">
              <a:extLst>
                <a:ext uri="{FF2B5EF4-FFF2-40B4-BE49-F238E27FC236}">
                  <a16:creationId xmlns:a16="http://schemas.microsoft.com/office/drawing/2014/main" id="{7B2B1A96-641B-0902-25BD-990694081F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2091" b="41924"/>
            <a:stretch/>
          </p:blipFill>
          <p:spPr bwMode="auto">
            <a:xfrm>
              <a:off x="4710846" y="4570119"/>
              <a:ext cx="6331974" cy="1367211"/>
            </a:xfrm>
            <a:prstGeom prst="rect">
              <a:avLst/>
            </a:prstGeom>
            <a:noFill/>
          </p:spPr>
        </p:pic>
        <p:pic>
          <p:nvPicPr>
            <p:cNvPr id="24" name="Grafik 23">
              <a:extLst>
                <a:ext uri="{FF2B5EF4-FFF2-40B4-BE49-F238E27FC236}">
                  <a16:creationId xmlns:a16="http://schemas.microsoft.com/office/drawing/2014/main" id="{23F398F1-0CB1-002F-074E-3C9F4B5CD2CB}"/>
                </a:ext>
              </a:extLst>
            </p:cNvPr>
            <p:cNvPicPr>
              <a:picLocks noChangeAspect="1"/>
            </p:cNvPicPr>
            <p:nvPr/>
          </p:nvPicPr>
          <p:blipFill>
            <a:blip r:embed="rId5"/>
            <a:stretch>
              <a:fillRect/>
            </a:stretch>
          </p:blipFill>
          <p:spPr>
            <a:xfrm>
              <a:off x="9785345" y="4910742"/>
              <a:ext cx="1257475" cy="1026588"/>
            </a:xfrm>
            <a:prstGeom prst="rect">
              <a:avLst/>
            </a:prstGeom>
          </p:spPr>
        </p:pic>
      </p:grpSp>
      <p:sp>
        <p:nvSpPr>
          <p:cNvPr id="12" name="Foliennummernplatzhalter 4">
            <a:extLst>
              <a:ext uri="{FF2B5EF4-FFF2-40B4-BE49-F238E27FC236}">
                <a16:creationId xmlns:a16="http://schemas.microsoft.com/office/drawing/2014/main" id="{B2BC57A6-93E5-D762-3732-12F48FD4ECAA}"/>
              </a:ext>
            </a:extLst>
          </p:cNvPr>
          <p:cNvSpPr>
            <a:spLocks noGrp="1"/>
          </p:cNvSpPr>
          <p:nvPr>
            <p:ph type="sldNum" sz="quarter" idx="12"/>
          </p:nvPr>
        </p:nvSpPr>
        <p:spPr>
          <a:xfrm>
            <a:off x="479425" y="6455836"/>
            <a:ext cx="720000" cy="123111"/>
          </a:xfrm>
        </p:spPr>
        <p:txBody>
          <a:bodyPr/>
          <a:lstStyle/>
          <a:p>
            <a:r>
              <a:rPr lang="de-DE" noProof="0" dirty="0"/>
              <a:t>Seite</a:t>
            </a:r>
            <a:r>
              <a:rPr lang="en-US" dirty="0"/>
              <a:t> </a:t>
            </a:r>
            <a:fld id="{401BA3E4-5E55-4F99-AF09-CC6D6B2539E2}" type="slidenum">
              <a:rPr lang="en-US" smtClean="0"/>
              <a:pPr/>
              <a:t>8</a:t>
            </a:fld>
            <a:endParaRPr lang="en-US" dirty="0"/>
          </a:p>
        </p:txBody>
      </p:sp>
    </p:spTree>
    <p:extLst>
      <p:ext uri="{BB962C8B-B14F-4D97-AF65-F5344CB8AC3E}">
        <p14:creationId xmlns:p14="http://schemas.microsoft.com/office/powerpoint/2010/main" val="380297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049C-CC29-7121-F8BC-B8881D0ABB39}"/>
              </a:ext>
            </a:extLst>
          </p:cNvPr>
          <p:cNvSpPr>
            <a:spLocks noGrp="1"/>
          </p:cNvSpPr>
          <p:nvPr>
            <p:ph type="title"/>
          </p:nvPr>
        </p:nvSpPr>
        <p:spPr>
          <a:xfrm>
            <a:off x="479425" y="395588"/>
            <a:ext cx="11233150" cy="406265"/>
          </a:xfrm>
        </p:spPr>
        <p:txBody>
          <a:bodyPr/>
          <a:lstStyle/>
          <a:p>
            <a:r>
              <a:rPr lang="en-US" dirty="0" err="1"/>
              <a:t>Framework conditions for economic evaluation</a:t>
            </a:r>
            <a:endParaRPr lang="en-US" dirty="0"/>
          </a:p>
        </p:txBody>
      </p:sp>
      <p:sp>
        <p:nvSpPr>
          <p:cNvPr id="3" name="Date Placeholder 2">
            <a:extLst>
              <a:ext uri="{FF2B5EF4-FFF2-40B4-BE49-F238E27FC236}">
                <a16:creationId xmlns:a16="http://schemas.microsoft.com/office/drawing/2014/main" id="{1D121A6C-B08E-AB4F-4760-A56A445DA48C}"/>
              </a:ext>
            </a:extLst>
          </p:cNvPr>
          <p:cNvSpPr>
            <a:spLocks noGrp="1"/>
          </p:cNvSpPr>
          <p:nvPr>
            <p:ph type="dt" sz="half" idx="10"/>
          </p:nvPr>
        </p:nvSpPr>
        <p:spPr/>
        <p:txBody>
          <a:bodyPr/>
          <a:lstStyle/>
          <a:p>
            <a:fld id="{9631443C-B870-41CA-8630-426F79C7DA41}" type="datetime1">
              <a:rPr lang="de-DE" noProof="0" smtClean="0"/>
              <a:t>06.11.2024</a:t>
            </a:fld>
            <a:endParaRPr lang="de-DE" noProof="0"/>
          </a:p>
        </p:txBody>
      </p:sp>
      <p:sp>
        <p:nvSpPr>
          <p:cNvPr id="4" name="Footer Placeholder 3">
            <a:extLst>
              <a:ext uri="{FF2B5EF4-FFF2-40B4-BE49-F238E27FC236}">
                <a16:creationId xmlns:a16="http://schemas.microsoft.com/office/drawing/2014/main" id="{F23387CC-9651-C419-EB83-3044A2E6B47E}"/>
              </a:ext>
            </a:extLst>
          </p:cNvPr>
          <p:cNvSpPr>
            <a:spLocks noGrp="1"/>
          </p:cNvSpPr>
          <p:nvPr>
            <p:ph type="ftr" sz="quarter" idx="11"/>
          </p:nvPr>
        </p:nvSpPr>
        <p:spPr/>
        <p:txBody>
          <a:bodyPr/>
          <a:lstStyle/>
          <a:p>
            <a:r>
              <a:rPr lang="de-DE" noProof="0"/>
              <a:t>© Fraunhofer ISI</a:t>
            </a:r>
          </a:p>
        </p:txBody>
      </p:sp>
      <p:sp>
        <p:nvSpPr>
          <p:cNvPr id="6" name="Text Placeholder 5">
            <a:extLst>
              <a:ext uri="{FF2B5EF4-FFF2-40B4-BE49-F238E27FC236}">
                <a16:creationId xmlns:a16="http://schemas.microsoft.com/office/drawing/2014/main" id="{BF9F8991-BA5A-0616-AABE-F2A37DC7A086}"/>
              </a:ext>
            </a:extLst>
          </p:cNvPr>
          <p:cNvSpPr>
            <a:spLocks noGrp="1"/>
          </p:cNvSpPr>
          <p:nvPr>
            <p:ph type="body" sz="quarter" idx="13"/>
          </p:nvPr>
        </p:nvSpPr>
        <p:spPr>
          <a:xfrm>
            <a:off x="479425" y="778321"/>
            <a:ext cx="11233150" cy="338554"/>
          </a:xfrm>
        </p:spPr>
        <p:txBody>
          <a:bodyPr vert="horz" lIns="0" tIns="0" rIns="0" bIns="0" rtlCol="0" anchor="t">
            <a:spAutoFit/>
          </a:bodyPr>
          <a:lstStyle/>
          <a:p>
            <a:r>
              <a:rPr lang="de-DE"/>
              <a:t>Price trends for gas, electricity and hydrogen</a:t>
            </a:r>
            <a:endParaRPr lang="en-US"/>
          </a:p>
        </p:txBody>
      </p:sp>
      <p:sp>
        <p:nvSpPr>
          <p:cNvPr id="7" name="TextBox 6">
            <a:extLst>
              <a:ext uri="{FF2B5EF4-FFF2-40B4-BE49-F238E27FC236}">
                <a16:creationId xmlns:a16="http://schemas.microsoft.com/office/drawing/2014/main" id="{D927DCEF-5B7D-3972-DCB6-CE772589B03C}"/>
              </a:ext>
            </a:extLst>
          </p:cNvPr>
          <p:cNvSpPr txBox="1"/>
          <p:nvPr/>
        </p:nvSpPr>
        <p:spPr>
          <a:xfrm>
            <a:off x="7131049" y="2321536"/>
            <a:ext cx="1607748" cy="745973"/>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nSpc>
                <a:spcPts val="1960"/>
              </a:lnSpc>
              <a:buClr>
                <a:schemeClr val="accent1"/>
              </a:buClr>
            </a:pPr>
            <a:r>
              <a:rPr lang="en-US" sz="1200" dirty="0" err="1"/>
              <a:t>Gas prices </a:t>
            </a:r>
            <a:r>
              <a:rPr lang="en-US" sz="1200" dirty="0"/>
              <a:t>(</a:t>
            </a:r>
            <a:r>
              <a:rPr lang="en-US" sz="1200" dirty="0" err="1"/>
              <a:t>incl. ETS</a:t>
            </a:r>
            <a:r>
              <a:rPr lang="en-US" sz="1200" dirty="0"/>
              <a:t> price)</a:t>
            </a:r>
            <a:endParaRPr lang="en-US" sz="1600" dirty="0"/>
          </a:p>
          <a:p>
            <a:pPr marL="179705" indent="-179705">
              <a:lnSpc>
                <a:spcPts val="1960"/>
              </a:lnSpc>
              <a:buClr>
                <a:schemeClr val="accent1"/>
              </a:buClr>
              <a:buFont typeface="Wingdings" panose="05000000000000000000" pitchFamily="2" charset="2"/>
              <a:buChar char="§"/>
            </a:pPr>
            <a:r>
              <a:rPr lang="en-US" sz="1200" dirty="0"/>
              <a:t>2030: 55 Euro/MWh</a:t>
            </a:r>
          </a:p>
          <a:p>
            <a:pPr marL="179705" indent="-179705">
              <a:lnSpc>
                <a:spcPts val="1960"/>
              </a:lnSpc>
              <a:buClr>
                <a:schemeClr val="accent1"/>
              </a:buClr>
              <a:buFont typeface="Wingdings" panose="05000000000000000000" pitchFamily="2" charset="2"/>
              <a:buChar char="§"/>
            </a:pPr>
            <a:r>
              <a:rPr lang="en-US" sz="1200" dirty="0"/>
              <a:t>2045: 75 Euro/MWh</a:t>
            </a:r>
          </a:p>
        </p:txBody>
      </p:sp>
      <p:sp>
        <p:nvSpPr>
          <p:cNvPr id="15" name="Text Placeholder 10">
            <a:extLst>
              <a:ext uri="{FF2B5EF4-FFF2-40B4-BE49-F238E27FC236}">
                <a16:creationId xmlns:a16="http://schemas.microsoft.com/office/drawing/2014/main" id="{C1ED70B7-0976-2557-7215-E8AFC6600D61}"/>
              </a:ext>
            </a:extLst>
          </p:cNvPr>
          <p:cNvSpPr txBox="1">
            <a:spLocks/>
          </p:cNvSpPr>
          <p:nvPr/>
        </p:nvSpPr>
        <p:spPr bwMode="gray">
          <a:xfrm>
            <a:off x="479425" y="1700213"/>
            <a:ext cx="3708675" cy="3678699"/>
          </a:xfrm>
          <a:prstGeom prst="rect">
            <a:avLst/>
          </a:prstGeom>
        </p:spPr>
        <p:txBody>
          <a:bodyPr vert="horz" wrap="square" lIns="0" tIns="0" rIns="0" bIns="0" rtlCol="0" anchor="t">
            <a:spAutoFit/>
          </a:bodyPr>
          <a:lstStyle>
            <a:lvl1pPr marL="0" indent="0" algn="l" defTabSz="914400" rtl="0" eaLnBrk="1" latinLnBrk="0" hangingPunct="1">
              <a:lnSpc>
                <a:spcPct val="110000"/>
              </a:lnSpc>
              <a:spcBef>
                <a:spcPts val="0"/>
              </a:spcBef>
              <a:spcAft>
                <a:spcPts val="2200"/>
              </a:spcAft>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10000"/>
              </a:lnSpc>
              <a:spcBef>
                <a:spcPts val="0"/>
              </a:spcBef>
              <a:spcAft>
                <a:spcPts val="2200"/>
              </a:spcAft>
              <a:buFont typeface="Arial" panose="020B0604020202020204" pitchFamily="34" charset="0"/>
              <a:buNone/>
              <a:defRPr sz="1600" kern="1200">
                <a:solidFill>
                  <a:schemeClr val="tx1"/>
                </a:solidFill>
                <a:latin typeface="+mn-lt"/>
                <a:ea typeface="+mn-ea"/>
                <a:cs typeface="+mn-cs"/>
              </a:defRPr>
            </a:lvl2pPr>
            <a:lvl3pPr marL="0" indent="0" algn="l" defTabSz="914400" rtl="0" eaLnBrk="1" latinLnBrk="0" hangingPunct="1">
              <a:lnSpc>
                <a:spcPct val="110000"/>
              </a:lnSpc>
              <a:spcBef>
                <a:spcPts val="0"/>
              </a:spcBef>
              <a:buFont typeface="Arial" panose="020B0604020202020204" pitchFamily="34" charset="0"/>
              <a:buNone/>
              <a:defRPr sz="1600" b="0" kern="1200">
                <a:solidFill>
                  <a:schemeClr val="tx1"/>
                </a:solidFill>
                <a:latin typeface="+mj-lt"/>
                <a:ea typeface="+mn-ea"/>
                <a:cs typeface="+mn-cs"/>
              </a:defRPr>
            </a:lvl3pPr>
            <a:lvl4pPr marL="180000" indent="-180000" algn="l" defTabSz="914400" rtl="0" eaLnBrk="1" latinLnBrk="0" hangingPunct="1">
              <a:lnSpc>
                <a:spcPct val="110000"/>
              </a:lnSpc>
              <a:spcBef>
                <a:spcPts val="0"/>
              </a:spcBef>
              <a:buClr>
                <a:schemeClr val="accent1"/>
              </a:buClr>
              <a:buFont typeface="Wingdings" panose="05000000000000000000" pitchFamily="2" charset="2"/>
              <a:buChar char="§"/>
              <a:defRPr sz="1600" kern="1200">
                <a:solidFill>
                  <a:schemeClr val="tx1"/>
                </a:solidFill>
                <a:latin typeface="+mn-lt"/>
                <a:ea typeface="+mn-ea"/>
                <a:cs typeface="+mn-cs"/>
              </a:defRPr>
            </a:lvl4pPr>
            <a:lvl5pPr marL="36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5pPr>
            <a:lvl6pPr marL="540000" indent="-180000" algn="l" defTabSz="914400" rtl="0" eaLnBrk="1" latinLnBrk="0" hangingPunct="1">
              <a:lnSpc>
                <a:spcPct val="110000"/>
              </a:lnSpc>
              <a:spcBef>
                <a:spcPts val="0"/>
              </a:spcBef>
              <a:buClr>
                <a:schemeClr val="bg2"/>
              </a:buClr>
              <a:buFont typeface="Wingdings" panose="05000000000000000000" pitchFamily="2" charset="2"/>
              <a:buChar char="§"/>
              <a:defRPr sz="1600" kern="1200">
                <a:solidFill>
                  <a:schemeClr val="tx1"/>
                </a:solidFill>
                <a:latin typeface="+mn-lt"/>
                <a:ea typeface="+mn-ea"/>
                <a:cs typeface="+mn-cs"/>
              </a:defRPr>
            </a:lvl6pPr>
            <a:lvl7pPr marL="216000" indent="-216000" algn="l" defTabSz="914400" rtl="0" eaLnBrk="1" latinLnBrk="0" hangingPunct="1">
              <a:lnSpc>
                <a:spcPct val="110000"/>
              </a:lnSpc>
              <a:spcBef>
                <a:spcPts val="0"/>
              </a:spcBef>
              <a:buClr>
                <a:schemeClr val="accent1"/>
              </a:buClr>
              <a:buFont typeface="+mj-lt"/>
              <a:buAutoNum type="arabicPeriod"/>
              <a:defRPr sz="1600" kern="1200">
                <a:solidFill>
                  <a:schemeClr val="tx1"/>
                </a:solidFill>
                <a:latin typeface="+mn-lt"/>
                <a:ea typeface="+mn-ea"/>
                <a:cs typeface="+mn-cs"/>
              </a:defRPr>
            </a:lvl7pPr>
            <a:lvl8pPr marL="432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8pPr>
            <a:lvl9pPr marL="648000" indent="-216000" algn="l" defTabSz="914400" rtl="0" eaLnBrk="1" latinLnBrk="0" hangingPunct="1">
              <a:lnSpc>
                <a:spcPct val="110000"/>
              </a:lnSpc>
              <a:spcBef>
                <a:spcPts val="0"/>
              </a:spcBef>
              <a:buClr>
                <a:schemeClr val="bg2"/>
              </a:buClr>
              <a:buFont typeface="+mj-lt"/>
              <a:buAutoNum type="arabicPeriod"/>
              <a:defRPr sz="1600" kern="1200">
                <a:solidFill>
                  <a:schemeClr val="tx1"/>
                </a:solidFill>
                <a:latin typeface="+mn-lt"/>
                <a:ea typeface="+mn-ea"/>
                <a:cs typeface="+mn-cs"/>
              </a:defRPr>
            </a:lvl9pPr>
          </a:lstStyle>
          <a:p>
            <a:pPr marL="0" lvl="3" indent="0">
              <a:buClr>
                <a:srgbClr val="179C7D"/>
              </a:buClr>
              <a:buNone/>
            </a:pPr>
            <a:r>
              <a:rPr lang="de-DE" sz="1400" dirty="0">
                <a:solidFill>
                  <a:schemeClr val="accent1"/>
                </a:solidFill>
                <a:latin typeface="+mj-lt"/>
                <a:ea typeface="+mj-lt"/>
                <a:cs typeface="+mj-lt"/>
              </a:rPr>
              <a:t>Price trends and </a:t>
            </a:r>
            <a:r>
              <a:rPr lang="de-DE" sz="1400" dirty="0" err="1">
                <a:solidFill>
                  <a:schemeClr val="accent1"/>
                </a:solidFill>
                <a:latin typeface="+mj-lt"/>
                <a:ea typeface="+mj-lt"/>
                <a:cs typeface="+mj-lt"/>
              </a:rPr>
              <a:t>price variability</a:t>
            </a:r>
            <a:r>
              <a:rPr lang="de-DE" sz="1400" dirty="0">
                <a:solidFill>
                  <a:schemeClr val="accent1"/>
                </a:solidFill>
                <a:latin typeface="+mj-lt"/>
                <a:ea typeface="+mj-lt"/>
                <a:cs typeface="+mj-lt"/>
              </a:rPr>
              <a:t>:</a:t>
            </a:r>
          </a:p>
          <a:p>
            <a:pPr marL="0" lvl="3" indent="0">
              <a:buClr>
                <a:srgbClr val="179C7D"/>
              </a:buClr>
              <a:buNone/>
            </a:pPr>
            <a:endParaRPr lang="de-DE" sz="1200" dirty="0">
              <a:solidFill>
                <a:srgbClr val="000000"/>
              </a:solidFill>
            </a:endParaRPr>
          </a:p>
          <a:p>
            <a:pPr marL="179705" lvl="3" indent="-179705">
              <a:buClr>
                <a:srgbClr val="179C7D"/>
              </a:buClr>
            </a:pPr>
            <a:r>
              <a:rPr lang="de-DE" sz="1200" b="1" dirty="0">
                <a:solidFill>
                  <a:srgbClr val="000000"/>
                </a:solidFill>
              </a:rPr>
              <a:t>Energy price expectations </a:t>
            </a:r>
            <a:r>
              <a:rPr lang="de-DE" sz="1200" dirty="0">
                <a:solidFill>
                  <a:srgbClr val="000000"/>
                </a:solidFill>
              </a:rPr>
              <a:t>in the model:</a:t>
            </a:r>
          </a:p>
          <a:p>
            <a:pPr marL="359705" lvl="4" indent="-179705">
              <a:buClr>
                <a:srgbClr val="179C7D"/>
              </a:buClr>
            </a:pPr>
            <a:r>
              <a:rPr lang="de-DE" sz="1200" dirty="0"/>
              <a:t>Electricity prices with greater variability compared to hydrogen</a:t>
            </a:r>
          </a:p>
          <a:p>
            <a:pPr marL="359705" lvl="4" indent="-179705">
              <a:buClr>
                <a:srgbClr val="179C7D"/>
              </a:buClr>
            </a:pPr>
            <a:r>
              <a:rPr lang="de-DE" sz="1200" dirty="0"/>
              <a:t>Hydrogen storage systems dampen price variability</a:t>
            </a:r>
          </a:p>
          <a:p>
            <a:pPr marL="359705" lvl="4" indent="-179705">
              <a:buClr>
                <a:srgbClr val="179C7D"/>
              </a:buClr>
            </a:pPr>
            <a:r>
              <a:rPr lang="de-DE" sz="1200" b="1" dirty="0"/>
              <a:t>Additional revenues in the </a:t>
            </a:r>
            <a:r>
              <a:rPr lang="de-DE" sz="1200" dirty="0"/>
              <a:t>balancing power market and congestion management </a:t>
            </a:r>
            <a:r>
              <a:rPr lang="de-DE" sz="1200" b="1" dirty="0"/>
              <a:t>possible</a:t>
            </a:r>
            <a:endParaRPr lang="de-DE" sz="1200" dirty="0"/>
          </a:p>
          <a:p>
            <a:pPr marL="359705" lvl="4" indent="-179705">
              <a:buClr>
                <a:srgbClr val="179C7D"/>
              </a:buClr>
            </a:pPr>
            <a:endParaRPr lang="de-DE" sz="1200" dirty="0"/>
          </a:p>
          <a:p>
            <a:pPr marL="179705" lvl="3" indent="-179705">
              <a:buClr>
                <a:srgbClr val="179C7D"/>
              </a:buClr>
            </a:pPr>
            <a:r>
              <a:rPr lang="de-DE" sz="1200" b="1" dirty="0"/>
              <a:t>price developments </a:t>
            </a:r>
            <a:r>
              <a:rPr lang="de-DE" sz="1200" dirty="0"/>
              <a:t>in the energy market in the short term:</a:t>
            </a:r>
          </a:p>
          <a:p>
            <a:pPr marL="359705" lvl="4" indent="-179705">
              <a:buClr>
                <a:srgbClr val="179C7D"/>
              </a:buClr>
            </a:pPr>
            <a:r>
              <a:rPr lang="de-DE" sz="1200" dirty="0"/>
              <a:t>Gas cheaper than electricity</a:t>
            </a:r>
          </a:p>
          <a:p>
            <a:pPr marL="359705" lvl="4" indent="-179705">
              <a:buClr>
                <a:srgbClr val="179C7D"/>
              </a:buClr>
            </a:pPr>
            <a:r>
              <a:rPr lang="de-DE" sz="1200" dirty="0"/>
              <a:t>Hydrogen more expensive than electricity</a:t>
            </a:r>
          </a:p>
          <a:p>
            <a:pPr marL="359705" lvl="4" indent="-179705">
              <a:buClr>
                <a:srgbClr val="179C7D"/>
              </a:buClr>
            </a:pPr>
            <a:endParaRPr lang="de-DE" sz="1200" dirty="0"/>
          </a:p>
          <a:p>
            <a:pPr marL="179705" lvl="3" indent="-179705">
              <a:buClr>
                <a:srgbClr val="179C7D"/>
              </a:buClr>
            </a:pPr>
            <a:r>
              <a:rPr lang="de-DE" sz="1200" dirty="0"/>
              <a:t>long-term </a:t>
            </a:r>
            <a:r>
              <a:rPr lang="de-DE" sz="1200" b="1" dirty="0"/>
              <a:t>price trends </a:t>
            </a:r>
            <a:r>
              <a:rPr lang="de-DE" sz="1200" dirty="0"/>
              <a:t>in the energy market:</a:t>
            </a:r>
          </a:p>
          <a:p>
            <a:pPr marL="359705" lvl="4" indent="-179705">
              <a:buClr>
                <a:srgbClr val="179C7D"/>
              </a:buClr>
            </a:pPr>
            <a:r>
              <a:rPr lang="de-DE" sz="1200" dirty="0"/>
              <a:t>Gas prices rise with ETS prices</a:t>
            </a:r>
          </a:p>
          <a:p>
            <a:pPr marL="359705" lvl="4" indent="-179705">
              <a:buClr>
                <a:srgbClr val="179C7D"/>
              </a:buClr>
            </a:pPr>
            <a:r>
              <a:rPr lang="de-DE" sz="1200" dirty="0"/>
              <a:t>Hydrogen prices fall with low electrolyser and storage costs, rapid wind/PV expansion</a:t>
            </a:r>
          </a:p>
        </p:txBody>
      </p:sp>
      <p:grpSp>
        <p:nvGrpSpPr>
          <p:cNvPr id="20" name="Gruppieren 19">
            <a:extLst>
              <a:ext uri="{FF2B5EF4-FFF2-40B4-BE49-F238E27FC236}">
                <a16:creationId xmlns:a16="http://schemas.microsoft.com/office/drawing/2014/main" id="{63EF4515-CF91-C0A5-2D1E-433CC70E5067}"/>
              </a:ext>
            </a:extLst>
          </p:cNvPr>
          <p:cNvGrpSpPr/>
          <p:nvPr/>
        </p:nvGrpSpPr>
        <p:grpSpPr>
          <a:xfrm>
            <a:off x="4039521" y="1677822"/>
            <a:ext cx="7642225" cy="3681832"/>
            <a:chOff x="4039521" y="1677822"/>
            <a:chExt cx="7642225" cy="3681832"/>
          </a:xfrm>
        </p:grpSpPr>
        <p:grpSp>
          <p:nvGrpSpPr>
            <p:cNvPr id="13" name="Gruppieren 12">
              <a:extLst>
                <a:ext uri="{FF2B5EF4-FFF2-40B4-BE49-F238E27FC236}">
                  <a16:creationId xmlns:a16="http://schemas.microsoft.com/office/drawing/2014/main" id="{98850ED1-03E7-5842-60F4-50F699BFD930}"/>
                </a:ext>
              </a:extLst>
            </p:cNvPr>
            <p:cNvGrpSpPr/>
            <p:nvPr/>
          </p:nvGrpSpPr>
          <p:grpSpPr>
            <a:xfrm>
              <a:off x="4039521" y="1677822"/>
              <a:ext cx="7642225" cy="3644936"/>
              <a:chOff x="4039521" y="1677822"/>
              <a:chExt cx="7642225" cy="3644936"/>
            </a:xfrm>
          </p:grpSpPr>
          <p:pic>
            <p:nvPicPr>
              <p:cNvPr id="8" name="Grafik 7"/>
              <p:cNvPicPr>
                <a:picLocks noChangeAspect="1"/>
              </p:cNvPicPr>
              <p:nvPr/>
            </p:nvPicPr>
            <p:blipFill>
              <a:blip r:embed="rId3"/>
              <a:stretch>
                <a:fillRect/>
              </a:stretch>
            </p:blipFill>
            <p:spPr>
              <a:xfrm>
                <a:off x="4039521" y="1707865"/>
                <a:ext cx="7642225" cy="3614893"/>
              </a:xfrm>
              <a:prstGeom prst="rect">
                <a:avLst/>
              </a:prstGeom>
            </p:spPr>
          </p:pic>
          <p:sp>
            <p:nvSpPr>
              <p:cNvPr id="12" name="Rechteck 11">
                <a:extLst>
                  <a:ext uri="{FF2B5EF4-FFF2-40B4-BE49-F238E27FC236}">
                    <a16:creationId xmlns:a16="http://schemas.microsoft.com/office/drawing/2014/main" id="{CB8CF9EE-9AB2-9FE3-0ED8-25E5FC37775A}"/>
                  </a:ext>
                </a:extLst>
              </p:cNvPr>
              <p:cNvSpPr/>
              <p:nvPr/>
            </p:nvSpPr>
            <p:spPr>
              <a:xfrm>
                <a:off x="7200028" y="1677822"/>
                <a:ext cx="1607748" cy="416799"/>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l">
                  <a:lnSpc>
                    <a:spcPts val="1960"/>
                  </a:lnSpc>
                  <a:buClr>
                    <a:schemeClr val="accent1"/>
                  </a:buClr>
                </a:pPr>
                <a:r>
                  <a:rPr lang="en-US" sz="1400" dirty="0">
                    <a:solidFill>
                      <a:schemeClr val="tx1"/>
                    </a:solidFill>
                  </a:rPr>
                  <a:t>Shadow prices</a:t>
                </a:r>
              </a:p>
            </p:txBody>
          </p:sp>
        </p:grpSp>
        <p:sp>
          <p:nvSpPr>
            <p:cNvPr id="14" name="Rechteck 13">
              <a:extLst>
                <a:ext uri="{FF2B5EF4-FFF2-40B4-BE49-F238E27FC236}">
                  <a16:creationId xmlns:a16="http://schemas.microsoft.com/office/drawing/2014/main" id="{FB1327FE-0F3A-3701-0AFF-1CF2B9FCE54B}"/>
                </a:ext>
              </a:extLst>
            </p:cNvPr>
            <p:cNvSpPr/>
            <p:nvPr/>
          </p:nvSpPr>
          <p:spPr>
            <a:xfrm>
              <a:off x="9644073" y="4921263"/>
              <a:ext cx="778934" cy="40914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ctr">
                <a:lnSpc>
                  <a:spcPts val="1960"/>
                </a:lnSpc>
                <a:buClr>
                  <a:schemeClr val="accent1"/>
                </a:buClr>
              </a:pPr>
              <a:r>
                <a:rPr lang="en-US" sz="1000" dirty="0">
                  <a:solidFill>
                    <a:schemeClr val="tx1"/>
                  </a:solidFill>
                </a:rPr>
                <a:t>Electricity 2045</a:t>
              </a:r>
            </a:p>
          </p:txBody>
        </p:sp>
        <p:sp>
          <p:nvSpPr>
            <p:cNvPr id="16" name="Rechteck 15">
              <a:extLst>
                <a:ext uri="{FF2B5EF4-FFF2-40B4-BE49-F238E27FC236}">
                  <a16:creationId xmlns:a16="http://schemas.microsoft.com/office/drawing/2014/main" id="{81AFAAA8-B750-FD02-6795-B849707FABB6}"/>
                </a:ext>
              </a:extLst>
            </p:cNvPr>
            <p:cNvSpPr/>
            <p:nvPr/>
          </p:nvSpPr>
          <p:spPr>
            <a:xfrm>
              <a:off x="8545689" y="4954605"/>
              <a:ext cx="778934" cy="40095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ctr">
                <a:lnSpc>
                  <a:spcPts val="1960"/>
                </a:lnSpc>
                <a:buClr>
                  <a:schemeClr val="accent1"/>
                </a:buClr>
              </a:pPr>
              <a:r>
                <a:rPr lang="en-US" sz="1000" dirty="0">
                  <a:solidFill>
                    <a:schemeClr val="tx1"/>
                  </a:solidFill>
                </a:rPr>
                <a:t>Electricity 2045</a:t>
              </a:r>
            </a:p>
          </p:txBody>
        </p:sp>
        <p:sp>
          <p:nvSpPr>
            <p:cNvPr id="17" name="Rechteck 16">
              <a:extLst>
                <a:ext uri="{FF2B5EF4-FFF2-40B4-BE49-F238E27FC236}">
                  <a16:creationId xmlns:a16="http://schemas.microsoft.com/office/drawing/2014/main" id="{9ABF2EE7-71D9-2DA9-6FEE-083680C5E765}"/>
                </a:ext>
              </a:extLst>
            </p:cNvPr>
            <p:cNvSpPr/>
            <p:nvPr/>
          </p:nvSpPr>
          <p:spPr>
            <a:xfrm>
              <a:off x="7092807" y="4943654"/>
              <a:ext cx="1001326" cy="40914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ctr">
                <a:lnSpc>
                  <a:spcPts val="1960"/>
                </a:lnSpc>
                <a:buClr>
                  <a:schemeClr val="accent1"/>
                </a:buClr>
              </a:pPr>
              <a:r>
                <a:rPr lang="en-US" sz="1000" dirty="0">
                  <a:solidFill>
                    <a:schemeClr val="tx1"/>
                  </a:solidFill>
                </a:rPr>
                <a:t>H2 2045</a:t>
              </a:r>
            </a:p>
          </p:txBody>
        </p:sp>
        <p:sp>
          <p:nvSpPr>
            <p:cNvPr id="19" name="Rechteck 18">
              <a:extLst>
                <a:ext uri="{FF2B5EF4-FFF2-40B4-BE49-F238E27FC236}">
                  <a16:creationId xmlns:a16="http://schemas.microsoft.com/office/drawing/2014/main" id="{667F692C-2DF9-EEC2-4DD9-25FD6D69F3EA}"/>
                </a:ext>
              </a:extLst>
            </p:cNvPr>
            <p:cNvSpPr/>
            <p:nvPr/>
          </p:nvSpPr>
          <p:spPr>
            <a:xfrm>
              <a:off x="5639925" y="4950507"/>
              <a:ext cx="1001326" cy="40914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lIns="108000" tIns="108000" rIns="108000" bIns="108000" rtlCol="0" anchor="ctr"/>
            <a:lstStyle/>
            <a:p>
              <a:pPr algn="ctr">
                <a:lnSpc>
                  <a:spcPts val="1960"/>
                </a:lnSpc>
                <a:buClr>
                  <a:schemeClr val="accent1"/>
                </a:buClr>
              </a:pPr>
              <a:r>
                <a:rPr lang="en-US" sz="1000" dirty="0">
                  <a:solidFill>
                    <a:schemeClr val="tx1"/>
                  </a:solidFill>
                </a:rPr>
                <a:t>H2 2035</a:t>
              </a:r>
            </a:p>
          </p:txBody>
        </p:sp>
      </p:grpSp>
      <p:sp>
        <p:nvSpPr>
          <p:cNvPr id="9" name="Foliennummernplatzhalter 4">
            <a:extLst>
              <a:ext uri="{FF2B5EF4-FFF2-40B4-BE49-F238E27FC236}">
                <a16:creationId xmlns:a16="http://schemas.microsoft.com/office/drawing/2014/main" id="{E212DE46-EA75-4FE0-4ACC-1EC59F1C3B66}"/>
              </a:ext>
            </a:extLst>
          </p:cNvPr>
          <p:cNvSpPr>
            <a:spLocks noGrp="1"/>
          </p:cNvSpPr>
          <p:nvPr>
            <p:ph type="sldNum" sz="quarter" idx="12"/>
          </p:nvPr>
        </p:nvSpPr>
        <p:spPr>
          <a:xfrm>
            <a:off x="479425" y="6455836"/>
            <a:ext cx="720000" cy="123111"/>
          </a:xfrm>
        </p:spPr>
        <p:txBody>
          <a:bodyPr/>
          <a:lstStyle/>
          <a:p>
            <a:r>
              <a:rPr lang="de-DE" noProof="0" dirty="0"/>
              <a:t>Seite</a:t>
            </a:r>
            <a:r>
              <a:rPr lang="en-US" dirty="0"/>
              <a:t> </a:t>
            </a:r>
            <a:fld id="{401BA3E4-5E55-4F99-AF09-CC6D6B2539E2}" type="slidenum">
              <a:rPr lang="en-US" smtClean="0"/>
              <a:pPr/>
              <a:t>9</a:t>
            </a:fld>
            <a:endParaRPr lang="en-US" dirty="0"/>
          </a:p>
        </p:txBody>
      </p:sp>
    </p:spTree>
    <p:extLst>
      <p:ext uri="{BB962C8B-B14F-4D97-AF65-F5344CB8AC3E}">
        <p14:creationId xmlns:p14="http://schemas.microsoft.com/office/powerpoint/2010/main" val="4112225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raunhofer_Master_16-9">
  <a:themeElements>
    <a:clrScheme name="Fraunhofer_Color">
      <a:dk1>
        <a:sysClr val="windowText" lastClr="000000"/>
      </a:dk1>
      <a:lt1>
        <a:sysClr val="window" lastClr="FFFFFF"/>
      </a:lt1>
      <a:dk2>
        <a:srgbClr val="F58220"/>
      </a:dk2>
      <a:lt2>
        <a:srgbClr val="A6BBC8"/>
      </a:lt2>
      <a:accent1>
        <a:srgbClr val="179C7D"/>
      </a:accent1>
      <a:accent2>
        <a:srgbClr val="005B7F"/>
      </a:accent2>
      <a:accent3>
        <a:srgbClr val="A6BBC8"/>
      </a:accent3>
      <a:accent4>
        <a:srgbClr val="008598"/>
      </a:accent4>
      <a:accent5>
        <a:srgbClr val="39C1CD"/>
      </a:accent5>
      <a:accent6>
        <a:srgbClr val="B2D235"/>
      </a:accent6>
      <a:hlink>
        <a:srgbClr val="179C7D"/>
      </a:hlink>
      <a:folHlink>
        <a:srgbClr val="005B7F"/>
      </a:folHlink>
    </a:clrScheme>
    <a:fontScheme name="Fraunhofer_Fonts">
      <a:majorFont>
        <a:latin typeface="Frutiger LT Com 65 Bold"/>
        <a:ea typeface=""/>
        <a:cs typeface=""/>
      </a:majorFont>
      <a:minorFont>
        <a:latin typeface="Frutiger LT Com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DEE5"/>
        </a:solidFill>
        <a:ln w="9525">
          <a:noFill/>
        </a:ln>
      </a:spPr>
      <a:bodyPr lIns="108000" tIns="108000" rIns="108000" bIns="108000" rtlCol="0" anchor="ctr"/>
      <a:lstStyle>
        <a:defPPr marL="180000" indent="-180000" algn="l">
          <a:lnSpc>
            <a:spcPts val="1960"/>
          </a:lnSpc>
          <a:buClr>
            <a:schemeClr val="accent1"/>
          </a:buClr>
          <a:buFont typeface="Wingdings" panose="05000000000000000000" pitchFamily="2" charset="2"/>
          <a:buChar cha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180000" indent="-180000" algn="l">
          <a:lnSpc>
            <a:spcPts val="1960"/>
          </a:lnSpc>
          <a:buClr>
            <a:schemeClr val="accent1"/>
          </a:buClr>
          <a:buFont typeface="Wingdings" panose="05000000000000000000" pitchFamily="2" charset="2"/>
          <a:buChar char="§"/>
          <a:defRPr sz="1400" dirty="0" smtClean="0"/>
        </a:defPPr>
      </a:lstStyle>
    </a:txDef>
  </a:objectDefaults>
  <a:extraClrSchemeLst/>
  <a:custClrLst>
    <a:custClr>
      <a:srgbClr val="179C7D"/>
    </a:custClr>
    <a:custClr>
      <a:srgbClr val="005B7F"/>
    </a:custClr>
    <a:custClr>
      <a:srgbClr val="A6BBC8"/>
    </a:custClr>
    <a:custClr>
      <a:srgbClr val="F58220"/>
    </a:custClr>
    <a:custClr>
      <a:srgbClr val="FFFFFF"/>
    </a:custClr>
    <a:custClr>
      <a:srgbClr val="337C99"/>
    </a:custClr>
    <a:custClr>
      <a:srgbClr val="669DB2"/>
    </a:custClr>
    <a:custClr>
      <a:srgbClr val="99BDCC"/>
    </a:custClr>
    <a:custClr>
      <a:srgbClr val="CCDEE5"/>
    </a:custClr>
    <a:custClr>
      <a:srgbClr val="E5EEF2"/>
    </a:custClr>
    <a:custClr>
      <a:srgbClr val="1C3F52"/>
    </a:custClr>
    <a:custClr>
      <a:srgbClr val="D3C7AE"/>
    </a:custClr>
    <a:custClr>
      <a:srgbClr val="008598"/>
    </a:custClr>
    <a:custClr>
      <a:srgbClr val="39C1CD"/>
    </a:custClr>
    <a:custClr>
      <a:srgbClr val="B2D235"/>
    </a:custClr>
    <a:custClr>
      <a:srgbClr val="FDB913"/>
    </a:custClr>
    <a:custClr>
      <a:srgbClr val="BB0056"/>
    </a:custClr>
    <a:custClr>
      <a:srgbClr val="7C154D"/>
    </a:custClr>
    <a:custClr>
      <a:srgbClr val="FFFFFF"/>
    </a:custClr>
    <a:custClr>
      <a:srgbClr val="FFFFFF"/>
    </a:custClr>
  </a:custClrLst>
  <a:extLst>
    <a:ext uri="{05A4C25C-085E-4340-85A3-A5531E510DB2}">
      <thm15:themeFamily xmlns:thm15="http://schemas.microsoft.com/office/thememl/2012/main" name="PP_190122_Fraunhofer_Master_16-9.potx" id="{7A264BE4-B7A0-407C-B349-F8442BF368BB}" vid="{8284C2FA-FC95-46A7-840F-F0250BAF8252}"/>
    </a:ext>
  </a:extLst>
</a:theme>
</file>

<file path=ppt/theme/theme2.xml><?xml version="1.0" encoding="utf-8"?>
<a:theme xmlns:a="http://schemas.openxmlformats.org/drawingml/2006/main" name="Office">
  <a:themeElements>
    <a:clrScheme name="Fraunhofer_Color">
      <a:dk1>
        <a:sysClr val="windowText" lastClr="000000"/>
      </a:dk1>
      <a:lt1>
        <a:sysClr val="window" lastClr="FFFFFF"/>
      </a:lt1>
      <a:dk2>
        <a:srgbClr val="F58220"/>
      </a:dk2>
      <a:lt2>
        <a:srgbClr val="A6BBC8"/>
      </a:lt2>
      <a:accent1>
        <a:srgbClr val="179C7D"/>
      </a:accent1>
      <a:accent2>
        <a:srgbClr val="005B7F"/>
      </a:accent2>
      <a:accent3>
        <a:srgbClr val="A6BBC8"/>
      </a:accent3>
      <a:accent4>
        <a:srgbClr val="008598"/>
      </a:accent4>
      <a:accent5>
        <a:srgbClr val="39C1CD"/>
      </a:accent5>
      <a:accent6>
        <a:srgbClr val="B2D235"/>
      </a:accent6>
      <a:hlink>
        <a:srgbClr val="179C7D"/>
      </a:hlink>
      <a:folHlink>
        <a:srgbClr val="005B7F"/>
      </a:folHlink>
    </a:clrScheme>
    <a:fontScheme name="Fraunhofer_Fonts">
      <a:majorFont>
        <a:latin typeface="Frutiger LT Com 65 Bold"/>
        <a:ea typeface=""/>
        <a:cs typeface=""/>
      </a:majorFont>
      <a:minorFont>
        <a:latin typeface="Frutiger LT Com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Fraunhofer_Color">
      <a:dk1>
        <a:sysClr val="windowText" lastClr="000000"/>
      </a:dk1>
      <a:lt1>
        <a:sysClr val="window" lastClr="FFFFFF"/>
      </a:lt1>
      <a:dk2>
        <a:srgbClr val="F58220"/>
      </a:dk2>
      <a:lt2>
        <a:srgbClr val="A6BBC8"/>
      </a:lt2>
      <a:accent1>
        <a:srgbClr val="179C7D"/>
      </a:accent1>
      <a:accent2>
        <a:srgbClr val="005B7F"/>
      </a:accent2>
      <a:accent3>
        <a:srgbClr val="A6BBC8"/>
      </a:accent3>
      <a:accent4>
        <a:srgbClr val="008598"/>
      </a:accent4>
      <a:accent5>
        <a:srgbClr val="39C1CD"/>
      </a:accent5>
      <a:accent6>
        <a:srgbClr val="B2D235"/>
      </a:accent6>
      <a:hlink>
        <a:srgbClr val="179C7D"/>
      </a:hlink>
      <a:folHlink>
        <a:srgbClr val="005B7F"/>
      </a:folHlink>
    </a:clrScheme>
    <a:fontScheme name="Fraunhofer_Fonts">
      <a:majorFont>
        <a:latin typeface="Frutiger LT Com 65 Bold"/>
        <a:ea typeface=""/>
        <a:cs typeface=""/>
      </a:majorFont>
      <a:minorFont>
        <a:latin typeface="Frutiger LT Com 4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D11A3DE2A654BA09E08C555396A79" ma:contentTypeVersion="2" ma:contentTypeDescription="Create a new document." ma:contentTypeScope="" ma:versionID="683d3531034432c7a033a002d351ec90">
  <xsd:schema xmlns:xsd="http://www.w3.org/2001/XMLSchema" xmlns:xs="http://www.w3.org/2001/XMLSchema" xmlns:p="http://schemas.microsoft.com/office/2006/metadata/properties" xmlns:ns2="1ccc7925-4b8a-4086-8634-2ac8a0ba9fd1" targetNamespace="http://schemas.microsoft.com/office/2006/metadata/properties" ma:root="true" ma:fieldsID="e48696af501ff7e573e6068086c32d1a" ns2:_="">
    <xsd:import namespace="1ccc7925-4b8a-4086-8634-2ac8a0ba9fd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c7925-4b8a-4086-8634-2ac8a0ba9f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3B1CDE-C6C3-4C2F-8F76-22BACAB1A621}"/>
</file>

<file path=customXml/itemProps2.xml><?xml version="1.0" encoding="utf-8"?>
<ds:datastoreItem xmlns:ds="http://schemas.openxmlformats.org/officeDocument/2006/customXml" ds:itemID="{F23CC009-8AA3-45B7-B72F-6D3505C26FA4}">
  <ds:schemaRefs>
    <ds:schemaRef ds:uri="http://schemas.microsoft.com/sharepoint/v3/contenttype/forms"/>
  </ds:schemaRefs>
</ds:datastoreItem>
</file>

<file path=customXml/itemProps3.xml><?xml version="1.0" encoding="utf-8"?>
<ds:datastoreItem xmlns:ds="http://schemas.openxmlformats.org/officeDocument/2006/customXml" ds:itemID="{CAACC082-BD9A-4336-B015-AD8031622396}">
  <ds:schemaRefs>
    <ds:schemaRef ds:uri="http://www.w3.org/XML/1998/namespace"/>
    <ds:schemaRef ds:uri="http://schemas.microsoft.com/office/2006/documentManagement/types"/>
    <ds:schemaRef ds:uri="2b5e2e71-09a5-4c34-b8f6-746399eaa9a4"/>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fa51d6c7-0252-4f02-b98f-b8c89684bc2c"/>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FlexInd_Bietergespräch</Template>
  <TotalTime>0</TotalTime>
  <Words>1244</Words>
  <Application>Microsoft Office PowerPoint</Application>
  <PresentationFormat>Breitbild</PresentationFormat>
  <Paragraphs>188</Paragraphs>
  <Slides>14</Slides>
  <Notes>8</Notes>
  <HiddenSlides>1</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14</vt:i4>
      </vt:variant>
    </vt:vector>
  </HeadingPairs>
  <TitlesOfParts>
    <vt:vector size="24" baseType="lpstr">
      <vt:lpstr>Arial</vt:lpstr>
      <vt:lpstr>Calibri</vt:lpstr>
      <vt:lpstr>Frutiger LT Com 45 Light</vt:lpstr>
      <vt:lpstr>Frutiger LT Com 65 Bold</vt:lpstr>
      <vt:lpstr>Frutiger LT Com 75 Black</vt:lpstr>
      <vt:lpstr>Gudea</vt:lpstr>
      <vt:lpstr>Roboto</vt:lpstr>
      <vt:lpstr>Wingdings</vt:lpstr>
      <vt:lpstr>Fraunhofer_Master_16-9</vt:lpstr>
      <vt:lpstr>think-cell Folie</vt:lpstr>
      <vt:lpstr>PowerPoint-Präsentation</vt:lpstr>
      <vt:lpstr>Partners in the Resilient project</vt:lpstr>
      <vt:lpstr>Objectives of the study</vt:lpstr>
      <vt:lpstr>Motivation: First a look back</vt:lpstr>
      <vt:lpstr>Strong increase in hydrogen and electricity demand from industry expected</vt:lpstr>
      <vt:lpstr>The electricity system needs seasonal balancing and short-term flexibility</vt:lpstr>
      <vt:lpstr>The electricity system requires seasonal balancing and short-term flexibility </vt:lpstr>
      <vt:lpstr>Process steam: operation of hybrid systems is clearly seasonal</vt:lpstr>
      <vt:lpstr>Framework conditions for economic evaluation</vt:lpstr>
      <vt:lpstr>Overview of the Iron and Steel Scenario Assumptions for Germany</vt:lpstr>
      <vt:lpstr>Hybridisation of steel production creates seasonal flexibility</vt:lpstr>
      <vt:lpstr>Core results of the system analysis</vt:lpstr>
      <vt:lpstr>Outlook: Related work streams for the resilient project</vt:lpstr>
      <vt:lpstr>PowerPoint-Präsentation</vt:lpstr>
    </vt:vector>
  </TitlesOfParts>
  <Company>Fraunhofer ISI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Tobias Fleiter</dc:creator>
  <cp:keywords>, docId:1F2E53F9BC16542B504158BBAEE33465</cp:keywords>
  <cp:lastModifiedBy>Fleiter, Tobias</cp:lastModifiedBy>
  <cp:revision>27</cp:revision>
  <dcterms:created xsi:type="dcterms:W3CDTF">2022-10-13T15:55:14Z</dcterms:created>
  <dcterms:modified xsi:type="dcterms:W3CDTF">2024-11-06T10:10:05Z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0x0101003D6D11A3DE2A654BA09E08C555396A79</vt:lpwstr>
  </property>
  <property fmtid="{D5CDD505-2E9C-101B-9397-08002B2CF9AE}" pid="3" name="MSIP_Label_2601ab13-d09d-4752-9b46-cbc905c30b2c_SiteId">
    <vt:lpwstr>571aa7c2-163d-4fbf-96b9-f626c479b7f8</vt:lpwstr>
  </property>
  <property fmtid="{D5CDD505-2E9C-101B-9397-08002B2CF9AE}" pid="4" name="MSIP_Label_2601ab13-d09d-4752-9b46-cbc905c30b2c_ActionId">
    <vt:lpwstr>cb098171-6a99-4bd4-b64e-003d97311c4e</vt:lpwstr>
  </property>
  <property fmtid="{D5CDD505-2E9C-101B-9397-08002B2CF9AE}" pid="5" name="MSIP_Label_2601ab13-d09d-4752-9b46-cbc905c30b2c_Enabled">
    <vt:lpwstr>true</vt:lpwstr>
  </property>
  <property fmtid="{D5CDD505-2E9C-101B-9397-08002B2CF9AE}" pid="6" name="MSIP_Label_2601ab13-d09d-4752-9b46-cbc905c30b2c_Method">
    <vt:lpwstr>Standard</vt:lpwstr>
  </property>
  <property fmtid="{D5CDD505-2E9C-101B-9397-08002B2CF9AE}" pid="7" name="MSIP_Label_2601ab13-d09d-4752-9b46-cbc905c30b2c_SetDate">
    <vt:lpwstr>2024-09-16T08:55:47Z</vt:lpwstr>
  </property>
  <property fmtid="{D5CDD505-2E9C-101B-9397-08002B2CF9AE}" pid="8" name="MSIP_Label_2601ab13-d09d-4752-9b46-cbc905c30b2c_Name">
    <vt:lpwstr>intern</vt:lpwstr>
  </property>
  <property fmtid="{D5CDD505-2E9C-101B-9397-08002B2CF9AE}" pid="9" name="MSIP_Label_2601ab13-d09d-4752-9b46-cbc905c30b2c_ContentBits">
    <vt:lpwstr>0</vt:lpwstr>
  </property>
</Properties>
</file>